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emf" ContentType="image/x-emf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0.5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73" r:id="rId1"/>
    <p:sldMasterId id="2147483685" r:id="rId2"/>
    <p:sldMasterId id="2147483733" r:id="rId3"/>
  </p:sldMasterIdLst>
  <p:notesMasterIdLst>
    <p:notesMasterId r:id="rId4"/>
  </p:notesMasterIdLst>
  <p:sldIdLst>
    <p:sldId id="445" r:id="rId5"/>
    <p:sldId id="446" r:id="rId6"/>
    <p:sldId id="448" r:id="rId7"/>
    <p:sldId id="449" r:id="rId8"/>
    <p:sldId id="450" r:id="rId9"/>
    <p:sldId id="451" r:id="rId10"/>
    <p:sldId id="452" r:id="rId11"/>
    <p:sldId id="453" r:id="rId12"/>
    <p:sldId id="454" r:id="rId13"/>
    <p:sldId id="455" r:id="rId14"/>
    <p:sldId id="456" r:id="rId15"/>
    <p:sldId id="457" r:id="rId16"/>
    <p:sldId id="458" r:id="rId17"/>
    <p:sldId id="459" r:id="rId18"/>
    <p:sldId id="460" r:id="rId19"/>
    <p:sldId id="461" r:id="rId20"/>
    <p:sldId id="462" r:id="rId21"/>
    <p:sldId id="447" r:id="rId22"/>
  </p:sldIdLst>
  <p:sldSz cx="9144000" cy="5143500" type="screen16x9"/>
  <p:notesSz cx="6858000" cy="9144000"/>
  <p:custDataLst>
    <p:tags r:id="rId2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6">
          <p15:clr>
            <a:srgbClr val="A4A3A4"/>
          </p15:clr>
        </p15:guide>
        <p15:guide id="2" pos="279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fill>
          <a:solidFill>
            <a:schemeClr val="accent5">
              <a:tint val="40000"/>
            </a:schemeClr>
          </a:solidFill>
        </a:fill>
      </a:tcStyle>
    </a:band1H>
    <a:band1V>
      <a:tcStyle>
        <a:fill>
          <a:solidFill>
            <a:schemeClr val="accent5">
              <a:tint val="40000"/>
            </a:schemeClr>
          </a:solidFill>
        </a:fill>
      </a:tcStyle>
    </a:band1V>
    <a:lastCol>
      <a:tcTxStyle b="on"/>
    </a:lastCol>
    <a:firstCol>
      <a:tcTxStyle b="on"/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>
        <p:scale>
          <a:sx n="66" d="100"/>
          <a:sy n="66" d="100"/>
        </p:scale>
        <p:origin x="606" y="210"/>
      </p:cViewPr>
      <p:guideLst>
        <p:guide orient="horz" pos="1676"/>
        <p:guide pos="2791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5" cy="72005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6.xml" /><Relationship Id="rId11" Type="http://schemas.openxmlformats.org/officeDocument/2006/relationships/slide" Target="slides/slide7.xml" /><Relationship Id="rId12" Type="http://schemas.openxmlformats.org/officeDocument/2006/relationships/slide" Target="slides/slide8.xml" /><Relationship Id="rId13" Type="http://schemas.openxmlformats.org/officeDocument/2006/relationships/slide" Target="slides/slide9.xml" /><Relationship Id="rId14" Type="http://schemas.openxmlformats.org/officeDocument/2006/relationships/slide" Target="slides/slide10.xml" /><Relationship Id="rId15" Type="http://schemas.openxmlformats.org/officeDocument/2006/relationships/slide" Target="slides/slide11.xml" /><Relationship Id="rId16" Type="http://schemas.openxmlformats.org/officeDocument/2006/relationships/slide" Target="slides/slide12.xml" /><Relationship Id="rId17" Type="http://schemas.openxmlformats.org/officeDocument/2006/relationships/slide" Target="slides/slide13.xml" /><Relationship Id="rId18" Type="http://schemas.openxmlformats.org/officeDocument/2006/relationships/slide" Target="slides/slide14.xml" /><Relationship Id="rId19" Type="http://schemas.openxmlformats.org/officeDocument/2006/relationships/slide" Target="slides/slide15.xml" /><Relationship Id="rId2" Type="http://schemas.openxmlformats.org/officeDocument/2006/relationships/slideMaster" Target="slideMasters/slideMaster2.xml" /><Relationship Id="rId20" Type="http://schemas.openxmlformats.org/officeDocument/2006/relationships/slide" Target="slides/slide16.xml" /><Relationship Id="rId21" Type="http://schemas.openxmlformats.org/officeDocument/2006/relationships/slide" Target="slides/slide17.xml" /><Relationship Id="rId22" Type="http://schemas.openxmlformats.org/officeDocument/2006/relationships/slide" Target="slides/slide18.xml" /><Relationship Id="rId23" Type="http://schemas.openxmlformats.org/officeDocument/2006/relationships/tags" Target="tags/tag7.xml" /><Relationship Id="rId24" Type="http://schemas.openxmlformats.org/officeDocument/2006/relationships/presProps" Target="presProps.xml" /><Relationship Id="rId25" Type="http://schemas.openxmlformats.org/officeDocument/2006/relationships/viewProps" Target="viewProps.xml" /><Relationship Id="rId26" Type="http://schemas.openxmlformats.org/officeDocument/2006/relationships/theme" Target="theme/theme1.xml" /><Relationship Id="rId27" Type="http://schemas.openxmlformats.org/officeDocument/2006/relationships/tableStyles" Target="tableStyles.xml" /><Relationship Id="rId3" Type="http://schemas.openxmlformats.org/officeDocument/2006/relationships/slideMaster" Target="slideMasters/slideMaster3.xml" /><Relationship Id="rId4" Type="http://schemas.openxmlformats.org/officeDocument/2006/relationships/notesMaster" Target="notesMasters/notesMaster1.xml" /><Relationship Id="rId5" Type="http://schemas.openxmlformats.org/officeDocument/2006/relationships/slide" Target="slides/slide1.xml" /><Relationship Id="rId6" Type="http://schemas.openxmlformats.org/officeDocument/2006/relationships/slide" Target="slides/slide2.xml" /><Relationship Id="rId7" Type="http://schemas.openxmlformats.org/officeDocument/2006/relationships/slide" Target="slides/slide3.xml" /><Relationship Id="rId8" Type="http://schemas.openxmlformats.org/officeDocument/2006/relationships/slide" Target="slides/slide4.xml" /><Relationship Id="rId9" Type="http://schemas.openxmlformats.org/officeDocument/2006/relationships/slide" Target="slides/slide5.xml" /></Relationships>
</file>

<file path=ppt/drawings/_rels/vmlDrawing1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2.wmf" /><Relationship Id="rId2" Type="http://schemas.openxmlformats.org/officeDocument/2006/relationships/image" Target="../media/image13.wmf" /><Relationship Id="rId3" Type="http://schemas.openxmlformats.org/officeDocument/2006/relationships/image" Target="../media/image16.wmf" /></Relationships>
</file>

<file path=ppt/drawings/_rels/vmlDrawing2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5.wmf" /></Relationships>
</file>

<file path=ppt/drawings/_rels/vmlDrawing3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6.wmf" /><Relationship Id="rId2" Type="http://schemas.openxmlformats.org/officeDocument/2006/relationships/image" Target="../media/image27.wmf" /><Relationship Id="rId3" Type="http://schemas.openxmlformats.org/officeDocument/2006/relationships/image" Target="../media/image28.wmf" /><Relationship Id="rId4" Type="http://schemas.openxmlformats.org/officeDocument/2006/relationships/image" Target="../media/image29.wmf" /><Relationship Id="rId5" Type="http://schemas.openxmlformats.org/officeDocument/2006/relationships/image" Target="../media/image30.wmf" /><Relationship Id="rId6" Type="http://schemas.openxmlformats.org/officeDocument/2006/relationships/image" Target="../media/image31.wmf" /><Relationship Id="rId7" Type="http://schemas.openxmlformats.org/officeDocument/2006/relationships/image" Target="../media/image32.wmf" /></Relationships>
</file>

<file path=ppt/drawings/_rels/vmlDrawing4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9.wmf" /></Relationships>
</file>

<file path=ppt/drawings/_rels/vmlDrawing5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6.wmf" /></Relationships>
</file>

<file path=ppt/drawings/_rels/vmlDrawing6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7.wmf" /></Relationships>
</file>

<file path=ppt/drawings/_rels/vmlDrawing7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9.wmf" /><Relationship Id="rId2" Type="http://schemas.openxmlformats.org/officeDocument/2006/relationships/image" Target="../media/image70.wmf" /><Relationship Id="rId3" Type="http://schemas.openxmlformats.org/officeDocument/2006/relationships/image" Target="../media/image71.wmf" /><Relationship Id="rId4" Type="http://schemas.openxmlformats.org/officeDocument/2006/relationships/image" Target="../media/image72.wmf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4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362" name="Rectangle 2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09575" y="754063"/>
            <a:ext cx="58547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5363" name="Rectangle 3"/>
          <p:cNvSpPr>
            <a:spLocks noGrp="1" noRot="1" noChangeAspect="1" noChangeArrowheads="1"/>
          </p:cNvSpPr>
          <p:nvPr/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>
              <a:spcBef>
                <a:spcPct val="30000"/>
              </a:spcBef>
            </a:pPr>
            <a:r>
              <a:rPr lang="zh-CN" altLang="en-US" sz="1200"/>
              <a:t>单击此处编辑母版文本样式
第二级
第三级
第四级
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 sz="quarter" idx="6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 w="9525" cmpd="sng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4975" cy="457200"/>
          </a:xfrm>
          <a:prstGeom prst="rect">
            <a:avLst/>
          </a:prstGeom>
          <a:noFill/>
          <a:ln w="9525" cmpd="sng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 w="9525" cmpd="sng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6800"/>
            <a:ext cx="2974975" cy="457200"/>
          </a:xfrm>
          <a:prstGeom prst="rect">
            <a:avLst/>
          </a:prstGeom>
          <a:noFill/>
          <a:ln w="9525" cmpd="sng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3236B461-2578-4A9B-8AEC-35DCF5EDDF5E}" type="slidenum">
              <a:rPr lang="zh-CN" altLang="en-US"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41931652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openxmlformats.org/officeDocument/2006/relationships/image" Target="../media/image3.png" /><Relationship Id="rId4" Type="http://schemas.openxmlformats.org/officeDocument/2006/relationships/slideMaster" Target="../slideMasters/slideMaster3.xml" /></Relationships>
</file>

<file path=ppt/slideLayouts/_rels/slideLayout2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openxmlformats.org/officeDocument/2006/relationships/image" Target="../media/image3.png" /><Relationship Id="rId3" Type="http://schemas.openxmlformats.org/officeDocument/2006/relationships/slideMaster" Target="../slideMasters/slideMaster3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任意多边形 30"/>
          <p:cNvSpPr/>
          <p:nvPr/>
        </p:nvSpPr>
        <p:spPr>
          <a:xfrm rot="20700000" flipH="1">
            <a:off x="6426200" y="477441"/>
            <a:ext cx="896938" cy="464344"/>
          </a:xfrm>
          <a:custGeom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grpSp>
        <p:nvGrpSpPr>
          <p:cNvPr id="5" name="组合 16"/>
          <p:cNvGrpSpPr/>
          <p:nvPr/>
        </p:nvGrpSpPr>
        <p:grpSpPr>
          <a:xfrm>
            <a:off x="581025" y="2465785"/>
            <a:ext cx="1171575" cy="201215"/>
            <a:chOff x="580290" y="3288314"/>
            <a:chExt cx="1172059" cy="267237"/>
          </a:xfrm>
        </p:grpSpPr>
        <p:sp>
          <p:nvSpPr>
            <p:cNvPr id="6" name="椭圆 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7"/>
          <p:cNvGrpSpPr/>
          <p:nvPr/>
        </p:nvGrpSpPr>
        <p:grpSpPr>
          <a:xfrm flipH="1">
            <a:off x="7386638" y="2471738"/>
            <a:ext cx="1173162" cy="200025"/>
            <a:chOff x="580290" y="3288314"/>
            <a:chExt cx="1172059" cy="267237"/>
          </a:xfrm>
        </p:grpSpPr>
        <p:sp>
          <p:nvSpPr>
            <p:cNvPr id="10" name="椭圆 9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9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/>
          <p:cNvSpPr/>
          <p:nvPr/>
        </p:nvSpPr>
        <p:spPr>
          <a:xfrm>
            <a:off x="0" y="3665935"/>
            <a:ext cx="9144000" cy="1477565"/>
          </a:xfrm>
          <a:custGeom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/>
          <p:cNvSpPr/>
          <p:nvPr/>
        </p:nvSpPr>
        <p:spPr>
          <a:xfrm>
            <a:off x="0" y="4065985"/>
            <a:ext cx="9144000" cy="1077515"/>
          </a:xfrm>
          <a:custGeom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/>
          <p:cNvSpPr/>
          <p:nvPr/>
        </p:nvSpPr>
        <p:spPr>
          <a:xfrm>
            <a:off x="0" y="4292203"/>
            <a:ext cx="9144000" cy="851297"/>
          </a:xfrm>
          <a:custGeom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16935" y="1898426"/>
            <a:ext cx="5310130" cy="73404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16935" y="2660215"/>
            <a:ext cx="5310130" cy="318549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1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FC10F-8AC9-4E6D-93FF-446509D23E7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4003895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9"/>
            <a:ext cx="7886700" cy="416922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F1DF9D44-8C35-4333-BB0E-C1FC26FA1E68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645704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E33C6-E3B4-4756-BD09-AF1009852C5C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9435647"/>
      </p:ext>
    </p:extLst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任意多边形 30"/>
          <p:cNvSpPr/>
          <p:nvPr/>
        </p:nvSpPr>
        <p:spPr>
          <a:xfrm rot="20700000" flipH="1">
            <a:off x="6426200" y="477441"/>
            <a:ext cx="896938" cy="464344"/>
          </a:xfrm>
          <a:custGeom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grpSp>
        <p:nvGrpSpPr>
          <p:cNvPr id="5" name="组合 16"/>
          <p:cNvGrpSpPr/>
          <p:nvPr/>
        </p:nvGrpSpPr>
        <p:grpSpPr>
          <a:xfrm>
            <a:off x="581025" y="2465785"/>
            <a:ext cx="1171575" cy="201215"/>
            <a:chOff x="580290" y="3288314"/>
            <a:chExt cx="1172059" cy="267237"/>
          </a:xfrm>
        </p:grpSpPr>
        <p:sp>
          <p:nvSpPr>
            <p:cNvPr id="6" name="椭圆 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7"/>
          <p:cNvGrpSpPr/>
          <p:nvPr/>
        </p:nvGrpSpPr>
        <p:grpSpPr>
          <a:xfrm flipH="1">
            <a:off x="7386638" y="2471738"/>
            <a:ext cx="1173162" cy="200025"/>
            <a:chOff x="580290" y="3288314"/>
            <a:chExt cx="1172059" cy="267237"/>
          </a:xfrm>
        </p:grpSpPr>
        <p:sp>
          <p:nvSpPr>
            <p:cNvPr id="10" name="椭圆 9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9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/>
          <p:cNvSpPr/>
          <p:nvPr/>
        </p:nvSpPr>
        <p:spPr>
          <a:xfrm>
            <a:off x="0" y="3665935"/>
            <a:ext cx="9144000" cy="1477565"/>
          </a:xfrm>
          <a:custGeom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/>
          <p:cNvSpPr/>
          <p:nvPr/>
        </p:nvSpPr>
        <p:spPr>
          <a:xfrm>
            <a:off x="0" y="4065985"/>
            <a:ext cx="9144000" cy="1077515"/>
          </a:xfrm>
          <a:custGeom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/>
          <p:cNvSpPr/>
          <p:nvPr/>
        </p:nvSpPr>
        <p:spPr>
          <a:xfrm>
            <a:off x="0" y="4292203"/>
            <a:ext cx="9144000" cy="851297"/>
          </a:xfrm>
          <a:custGeom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16935" y="1898426"/>
            <a:ext cx="5310130" cy="73404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16935" y="2660215"/>
            <a:ext cx="5310130" cy="318549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1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871B38-230A-4223-89FD-12CA9F92DD7C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7539151"/>
      </p:ext>
    </p:extLst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ED6D8-4C53-47C0-B178-2F7DFC1859FC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100918"/>
      </p:ext>
    </p:extLst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4" name="直接连接符 3"/>
          <p:cNvCxnSpPr/>
          <p:nvPr/>
        </p:nvCxnSpPr>
        <p:spPr>
          <a:xfrm>
            <a:off x="3213100" y="2575322"/>
            <a:ext cx="38608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10"/>
          <p:cNvGrpSpPr/>
          <p:nvPr/>
        </p:nvGrpSpPr>
        <p:grpSpPr>
          <a:xfrm>
            <a:off x="581025" y="2465785"/>
            <a:ext cx="1171575" cy="201215"/>
            <a:chOff x="580290" y="3288314"/>
            <a:chExt cx="1172059" cy="267237"/>
          </a:xfrm>
        </p:grpSpPr>
        <p:sp>
          <p:nvSpPr>
            <p:cNvPr id="6" name="椭圆 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4"/>
          <p:cNvGrpSpPr/>
          <p:nvPr/>
        </p:nvGrpSpPr>
        <p:grpSpPr>
          <a:xfrm flipH="1">
            <a:off x="7386638" y="2471738"/>
            <a:ext cx="1173162" cy="200025"/>
            <a:chOff x="580290" y="3288314"/>
            <a:chExt cx="1172059" cy="267237"/>
          </a:xfrm>
        </p:grpSpPr>
        <p:sp>
          <p:nvSpPr>
            <p:cNvPr id="10" name="椭圆 9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/>
          <p:cNvSpPr/>
          <p:nvPr/>
        </p:nvSpPr>
        <p:spPr>
          <a:xfrm>
            <a:off x="0" y="3662362"/>
            <a:ext cx="9144000" cy="1481138"/>
          </a:xfrm>
          <a:custGeom>
            <a:gdLst>
              <a:gd name="connsiteX0" fmla="*/ 4408996 w 12191999"/>
              <a:gd name="connsiteY0" fmla="*/ 0 h 1975365"/>
              <a:gd name="connsiteX1" fmla="*/ 5790561 w 12191999"/>
              <a:gd name="connsiteY1" fmla="*/ 551581 h 1975365"/>
              <a:gd name="connsiteX2" fmla="*/ 5801495 w 12191999"/>
              <a:gd name="connsiteY2" fmla="*/ 563959 h 1975365"/>
              <a:gd name="connsiteX3" fmla="*/ 5826131 w 12191999"/>
              <a:gd name="connsiteY3" fmla="*/ 553912 h 1975365"/>
              <a:gd name="connsiteX4" fmla="*/ 6523038 w 12191999"/>
              <a:gd name="connsiteY4" fmla="*/ 434799 h 1975365"/>
              <a:gd name="connsiteX5" fmla="*/ 7789046 w 12191999"/>
              <a:gd name="connsiteY5" fmla="*/ 878743 h 1975365"/>
              <a:gd name="connsiteX6" fmla="*/ 7859692 w 12191999"/>
              <a:gd name="connsiteY6" fmla="*/ 944547 h 1975365"/>
              <a:gd name="connsiteX7" fmla="*/ 7890845 w 12191999"/>
              <a:gd name="connsiteY7" fmla="*/ 901137 h 1975365"/>
              <a:gd name="connsiteX8" fmla="*/ 9633465 w 12191999"/>
              <a:gd name="connsiteY8" fmla="*/ 116746 h 1975365"/>
              <a:gd name="connsiteX9" fmla="*/ 11376086 w 12191999"/>
              <a:gd name="connsiteY9" fmla="*/ 901137 h 1975365"/>
              <a:gd name="connsiteX10" fmla="*/ 11381374 w 12191999"/>
              <a:gd name="connsiteY10" fmla="*/ 908506 h 1975365"/>
              <a:gd name="connsiteX11" fmla="*/ 11472015 w 12191999"/>
              <a:gd name="connsiteY11" fmla="*/ 824077 h 1975365"/>
              <a:gd name="connsiteX12" fmla="*/ 12041117 w 12191999"/>
              <a:gd name="connsiteY12" fmla="*/ 499246 h 1975365"/>
              <a:gd name="connsiteX13" fmla="*/ 12191999 w 12191999"/>
              <a:gd name="connsiteY13" fmla="*/ 452495 h 1975365"/>
              <a:gd name="connsiteX14" fmla="*/ 12191999 w 12191999"/>
              <a:gd name="connsiteY14" fmla="*/ 1975365 h 1975365"/>
              <a:gd name="connsiteX15" fmla="*/ 0 w 12191999"/>
              <a:gd name="connsiteY15" fmla="*/ 1975365 h 1975365"/>
              <a:gd name="connsiteX16" fmla="*/ 0 w 12191999"/>
              <a:gd name="connsiteY16" fmla="*/ 373214 h 1975365"/>
              <a:gd name="connsiteX17" fmla="*/ 103466 w 12191999"/>
              <a:gd name="connsiteY17" fmla="*/ 416152 h 1975365"/>
              <a:gd name="connsiteX18" fmla="*/ 712248 w 12191999"/>
              <a:gd name="connsiteY18" fmla="*/ 843689 h 1975365"/>
              <a:gd name="connsiteX19" fmla="*/ 815917 w 12191999"/>
              <a:gd name="connsiteY19" fmla="*/ 961054 h 1975365"/>
              <a:gd name="connsiteX20" fmla="*/ 821465 w 12191999"/>
              <a:gd name="connsiteY20" fmla="*/ 955887 h 1975365"/>
              <a:gd name="connsiteX21" fmla="*/ 2307470 w 12191999"/>
              <a:gd name="connsiteY21" fmla="*/ 434799 h 1975365"/>
              <a:gd name="connsiteX22" fmla="*/ 2932400 w 12191999"/>
              <a:gd name="connsiteY22" fmla="*/ 514784 h 1975365"/>
              <a:gd name="connsiteX23" fmla="*/ 3033353 w 12191999"/>
              <a:gd name="connsiteY23" fmla="*/ 546065 h 1975365"/>
              <a:gd name="connsiteX24" fmla="*/ 3142988 w 12191999"/>
              <a:gd name="connsiteY24" fmla="*/ 443944 h 1975365"/>
              <a:gd name="connsiteX25" fmla="*/ 4408996 w 12191999"/>
              <a:gd name="connsiteY25" fmla="*/ 0 h 197536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1999" h="1975365">
                <a:moveTo>
                  <a:pt x="4408996" y="0"/>
                </a:moveTo>
                <a:cubicBezTo>
                  <a:pt x="4965206" y="0"/>
                  <a:pt x="5462174" y="214716"/>
                  <a:pt x="5790561" y="551581"/>
                </a:cubicBezTo>
                <a:lnTo>
                  <a:pt x="5801495" y="563959"/>
                </a:lnTo>
                <a:lnTo>
                  <a:pt x="5826131" y="553912"/>
                </a:lnTo>
                <a:cubicBezTo>
                  <a:pt x="6040333" y="477212"/>
                  <a:pt x="6275835" y="434799"/>
                  <a:pt x="6523038" y="434799"/>
                </a:cubicBezTo>
                <a:cubicBezTo>
                  <a:pt x="7017445" y="434799"/>
                  <a:pt x="7465046" y="604452"/>
                  <a:pt x="7789046" y="878743"/>
                </a:cubicBezTo>
                <a:lnTo>
                  <a:pt x="7859692" y="944547"/>
                </a:lnTo>
                <a:lnTo>
                  <a:pt x="7890845" y="901137"/>
                </a:lnTo>
                <a:cubicBezTo>
                  <a:pt x="8268504" y="427892"/>
                  <a:pt x="8908064" y="116746"/>
                  <a:pt x="9633465" y="116746"/>
                </a:cubicBezTo>
                <a:cubicBezTo>
                  <a:pt x="10358867" y="116746"/>
                  <a:pt x="10998426" y="427892"/>
                  <a:pt x="11376086" y="901137"/>
                </a:cubicBezTo>
                <a:lnTo>
                  <a:pt x="11381374" y="908506"/>
                </a:lnTo>
                <a:lnTo>
                  <a:pt x="11472015" y="824077"/>
                </a:lnTo>
                <a:cubicBezTo>
                  <a:pt x="11634015" y="686932"/>
                  <a:pt x="11826915" y="575946"/>
                  <a:pt x="12041117" y="499246"/>
                </a:cubicBezTo>
                <a:lnTo>
                  <a:pt x="12191999" y="452495"/>
                </a:lnTo>
                <a:lnTo>
                  <a:pt x="12191999" y="1975365"/>
                </a:lnTo>
                <a:lnTo>
                  <a:pt x="0" y="1975365"/>
                </a:lnTo>
                <a:lnTo>
                  <a:pt x="0" y="373214"/>
                </a:lnTo>
                <a:lnTo>
                  <a:pt x="103466" y="416152"/>
                </a:lnTo>
                <a:cubicBezTo>
                  <a:pt x="337103" y="525156"/>
                  <a:pt x="543613" y="670701"/>
                  <a:pt x="712248" y="843689"/>
                </a:cubicBezTo>
                <a:lnTo>
                  <a:pt x="815917" y="961054"/>
                </a:lnTo>
                <a:lnTo>
                  <a:pt x="821465" y="955887"/>
                </a:lnTo>
                <a:cubicBezTo>
                  <a:pt x="1201766" y="633932"/>
                  <a:pt x="1727148" y="434799"/>
                  <a:pt x="2307470" y="434799"/>
                </a:cubicBezTo>
                <a:cubicBezTo>
                  <a:pt x="2525090" y="434799"/>
                  <a:pt x="2734985" y="462802"/>
                  <a:pt x="2932400" y="514784"/>
                </a:cubicBezTo>
                <a:lnTo>
                  <a:pt x="3033353" y="546065"/>
                </a:lnTo>
                <a:lnTo>
                  <a:pt x="3142988" y="443944"/>
                </a:lnTo>
                <a:cubicBezTo>
                  <a:pt x="3466988" y="169652"/>
                  <a:pt x="3914590" y="0"/>
                  <a:pt x="4408996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/>
          <p:cNvSpPr/>
          <p:nvPr/>
        </p:nvSpPr>
        <p:spPr>
          <a:xfrm>
            <a:off x="0" y="4060032"/>
            <a:ext cx="9144000" cy="1083469"/>
          </a:xfrm>
          <a:custGeom>
            <a:gdLst>
              <a:gd name="connsiteX0" fmla="*/ 3246538 w 12192001"/>
              <a:gd name="connsiteY0" fmla="*/ 0 h 1445191"/>
              <a:gd name="connsiteX1" fmla="*/ 3888381 w 12192001"/>
              <a:gd name="connsiteY1" fmla="*/ 335498 h 1445191"/>
              <a:gd name="connsiteX2" fmla="*/ 3925176 w 12192001"/>
              <a:gd name="connsiteY2" fmla="*/ 402142 h 1445191"/>
              <a:gd name="connsiteX3" fmla="*/ 4047372 w 12192001"/>
              <a:gd name="connsiteY3" fmla="*/ 336937 h 1445191"/>
              <a:gd name="connsiteX4" fmla="*/ 4348662 w 12192001"/>
              <a:gd name="connsiteY4" fmla="*/ 277137 h 1445191"/>
              <a:gd name="connsiteX5" fmla="*/ 4990506 w 12192001"/>
              <a:gd name="connsiteY5" fmla="*/ 612635 h 1445191"/>
              <a:gd name="connsiteX6" fmla="*/ 4990587 w 12192001"/>
              <a:gd name="connsiteY6" fmla="*/ 612785 h 1445191"/>
              <a:gd name="connsiteX7" fmla="*/ 5017399 w 12192001"/>
              <a:gd name="connsiteY7" fmla="*/ 564223 h 1445191"/>
              <a:gd name="connsiteX8" fmla="*/ 5836210 w 12192001"/>
              <a:gd name="connsiteY8" fmla="*/ 136221 h 1445191"/>
              <a:gd name="connsiteX9" fmla="*/ 6306886 w 12192001"/>
              <a:gd name="connsiteY9" fmla="*/ 253387 h 1445191"/>
              <a:gd name="connsiteX10" fmla="*/ 6347988 w 12192001"/>
              <a:gd name="connsiteY10" fmla="*/ 277935 h 1445191"/>
              <a:gd name="connsiteX11" fmla="*/ 6394194 w 12192001"/>
              <a:gd name="connsiteY11" fmla="*/ 222879 h 1445191"/>
              <a:gd name="connsiteX12" fmla="*/ 6941520 w 12192001"/>
              <a:gd name="connsiteY12" fmla="*/ 0 h 1445191"/>
              <a:gd name="connsiteX13" fmla="*/ 7488846 w 12192001"/>
              <a:gd name="connsiteY13" fmla="*/ 222879 h 1445191"/>
              <a:gd name="connsiteX14" fmla="*/ 7529289 w 12192001"/>
              <a:gd name="connsiteY14" fmla="*/ 271069 h 1445191"/>
              <a:gd name="connsiteX15" fmla="*/ 7537925 w 12192001"/>
              <a:gd name="connsiteY15" fmla="*/ 265911 h 1445191"/>
              <a:gd name="connsiteX16" fmla="*/ 8008603 w 12192001"/>
              <a:gd name="connsiteY16" fmla="*/ 148745 h 1445191"/>
              <a:gd name="connsiteX17" fmla="*/ 8755262 w 12192001"/>
              <a:gd name="connsiteY17" fmla="*/ 484217 h 1445191"/>
              <a:gd name="connsiteX18" fmla="*/ 8852685 w 12192001"/>
              <a:gd name="connsiteY18" fmla="*/ 615575 h 1445191"/>
              <a:gd name="connsiteX19" fmla="*/ 8854308 w 12192001"/>
              <a:gd name="connsiteY19" fmla="*/ 612634 h 1445191"/>
              <a:gd name="connsiteX20" fmla="*/ 9496151 w 12192001"/>
              <a:gd name="connsiteY20" fmla="*/ 277136 h 1445191"/>
              <a:gd name="connsiteX21" fmla="*/ 9928922 w 12192001"/>
              <a:gd name="connsiteY21" fmla="*/ 407095 h 1445191"/>
              <a:gd name="connsiteX22" fmla="*/ 9938225 w 12192001"/>
              <a:gd name="connsiteY22" fmla="*/ 414641 h 1445191"/>
              <a:gd name="connsiteX23" fmla="*/ 9981920 w 12192001"/>
              <a:gd name="connsiteY23" fmla="*/ 335498 h 1445191"/>
              <a:gd name="connsiteX24" fmla="*/ 10623763 w 12192001"/>
              <a:gd name="connsiteY24" fmla="*/ 0 h 1445191"/>
              <a:gd name="connsiteX25" fmla="*/ 11265607 w 12192001"/>
              <a:gd name="connsiteY25" fmla="*/ 335498 h 1445191"/>
              <a:gd name="connsiteX26" fmla="*/ 11291202 w 12192001"/>
              <a:gd name="connsiteY26" fmla="*/ 381858 h 1445191"/>
              <a:gd name="connsiteX27" fmla="*/ 11306415 w 12192001"/>
              <a:gd name="connsiteY27" fmla="*/ 369518 h 1445191"/>
              <a:gd name="connsiteX28" fmla="*/ 11739186 w 12192001"/>
              <a:gd name="connsiteY28" fmla="*/ 239559 h 1445191"/>
              <a:gd name="connsiteX29" fmla="*/ 12171956 w 12192001"/>
              <a:gd name="connsiteY29" fmla="*/ 369518 h 1445191"/>
              <a:gd name="connsiteX30" fmla="*/ 12192001 w 12192001"/>
              <a:gd name="connsiteY30" fmla="*/ 385777 h 1445191"/>
              <a:gd name="connsiteX31" fmla="*/ 12192001 w 12192001"/>
              <a:gd name="connsiteY31" fmla="*/ 1445191 h 1445191"/>
              <a:gd name="connsiteX32" fmla="*/ 0 w 12192001"/>
              <a:gd name="connsiteY32" fmla="*/ 1445191 h 1445191"/>
              <a:gd name="connsiteX33" fmla="*/ 0 w 12192001"/>
              <a:gd name="connsiteY33" fmla="*/ 160691 h 1445191"/>
              <a:gd name="connsiteX34" fmla="*/ 41876 w 12192001"/>
              <a:gd name="connsiteY34" fmla="*/ 184935 h 1445191"/>
              <a:gd name="connsiteX35" fmla="*/ 134451 w 12192001"/>
              <a:gd name="connsiteY35" fmla="*/ 253847 h 1445191"/>
              <a:gd name="connsiteX36" fmla="*/ 135221 w 12192001"/>
              <a:gd name="connsiteY36" fmla="*/ 253387 h 1445191"/>
              <a:gd name="connsiteX37" fmla="*/ 605900 w 12192001"/>
              <a:gd name="connsiteY37" fmla="*/ 136221 h 1445191"/>
              <a:gd name="connsiteX38" fmla="*/ 1450394 w 12192001"/>
              <a:gd name="connsiteY38" fmla="*/ 603610 h 1445191"/>
              <a:gd name="connsiteX39" fmla="*/ 1457193 w 12192001"/>
              <a:gd name="connsiteY39" fmla="*/ 617070 h 1445191"/>
              <a:gd name="connsiteX40" fmla="*/ 1531063 w 12192001"/>
              <a:gd name="connsiteY40" fmla="*/ 529051 h 1445191"/>
              <a:gd name="connsiteX41" fmla="*/ 2118933 w 12192001"/>
              <a:gd name="connsiteY41" fmla="*/ 289663 h 1445191"/>
              <a:gd name="connsiteX42" fmla="*/ 2532753 w 12192001"/>
              <a:gd name="connsiteY42" fmla="*/ 397949 h 1445191"/>
              <a:gd name="connsiteX43" fmla="*/ 2559976 w 12192001"/>
              <a:gd name="connsiteY43" fmla="*/ 416495 h 1445191"/>
              <a:gd name="connsiteX44" fmla="*/ 2604696 w 12192001"/>
              <a:gd name="connsiteY44" fmla="*/ 335498 h 1445191"/>
              <a:gd name="connsiteX45" fmla="*/ 3246538 w 12192001"/>
              <a:gd name="connsiteY45" fmla="*/ 0 h 144519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1445191">
                <a:moveTo>
                  <a:pt x="3246538" y="0"/>
                </a:moveTo>
                <a:cubicBezTo>
                  <a:pt x="3513718" y="0"/>
                  <a:pt x="3749281" y="133083"/>
                  <a:pt x="3888381" y="335498"/>
                </a:cubicBezTo>
                <a:lnTo>
                  <a:pt x="3925176" y="402142"/>
                </a:lnTo>
                <a:lnTo>
                  <a:pt x="4047372" y="336937"/>
                </a:lnTo>
                <a:cubicBezTo>
                  <a:pt x="4139977" y="298430"/>
                  <a:pt x="4241791" y="277137"/>
                  <a:pt x="4348662" y="277137"/>
                </a:cubicBezTo>
                <a:cubicBezTo>
                  <a:pt x="4615842" y="277137"/>
                  <a:pt x="4851406" y="410220"/>
                  <a:pt x="4990506" y="612635"/>
                </a:cubicBezTo>
                <a:lnTo>
                  <a:pt x="4990587" y="612785"/>
                </a:lnTo>
                <a:lnTo>
                  <a:pt x="5017399" y="564223"/>
                </a:lnTo>
                <a:cubicBezTo>
                  <a:pt x="5194852" y="305997"/>
                  <a:pt x="5495363" y="136221"/>
                  <a:pt x="5836210" y="136221"/>
                </a:cubicBezTo>
                <a:cubicBezTo>
                  <a:pt x="6006632" y="136221"/>
                  <a:pt x="6166972" y="178665"/>
                  <a:pt x="6306886" y="253387"/>
                </a:cubicBezTo>
                <a:lnTo>
                  <a:pt x="6347988" y="277935"/>
                </a:lnTo>
                <a:lnTo>
                  <a:pt x="6394194" y="222879"/>
                </a:lnTo>
                <a:cubicBezTo>
                  <a:pt x="6534266" y="85173"/>
                  <a:pt x="6727776" y="0"/>
                  <a:pt x="6941520" y="0"/>
                </a:cubicBezTo>
                <a:cubicBezTo>
                  <a:pt x="7155263" y="0"/>
                  <a:pt x="7348773" y="85173"/>
                  <a:pt x="7488846" y="222879"/>
                </a:cubicBezTo>
                <a:lnTo>
                  <a:pt x="7529289" y="271069"/>
                </a:lnTo>
                <a:lnTo>
                  <a:pt x="7537925" y="265911"/>
                </a:lnTo>
                <a:cubicBezTo>
                  <a:pt x="7677840" y="191189"/>
                  <a:pt x="7838181" y="148745"/>
                  <a:pt x="8008603" y="148745"/>
                </a:cubicBezTo>
                <a:cubicBezTo>
                  <a:pt x="8306843" y="148745"/>
                  <a:pt x="8574203" y="278730"/>
                  <a:pt x="8755262" y="484217"/>
                </a:cubicBezTo>
                <a:lnTo>
                  <a:pt x="8852685" y="615575"/>
                </a:lnTo>
                <a:lnTo>
                  <a:pt x="8854308" y="612634"/>
                </a:lnTo>
                <a:cubicBezTo>
                  <a:pt x="8993408" y="410219"/>
                  <a:pt x="9228971" y="277136"/>
                  <a:pt x="9496151" y="277136"/>
                </a:cubicBezTo>
                <a:cubicBezTo>
                  <a:pt x="9656459" y="277136"/>
                  <a:pt x="9805385" y="325046"/>
                  <a:pt x="9928922" y="407095"/>
                </a:cubicBezTo>
                <a:lnTo>
                  <a:pt x="9938225" y="414641"/>
                </a:lnTo>
                <a:lnTo>
                  <a:pt x="9981920" y="335498"/>
                </a:lnTo>
                <a:cubicBezTo>
                  <a:pt x="10121021" y="133083"/>
                  <a:pt x="10356583" y="0"/>
                  <a:pt x="10623763" y="0"/>
                </a:cubicBezTo>
                <a:cubicBezTo>
                  <a:pt x="10890944" y="0"/>
                  <a:pt x="11126506" y="133083"/>
                  <a:pt x="11265607" y="335498"/>
                </a:cubicBezTo>
                <a:lnTo>
                  <a:pt x="11291202" y="381858"/>
                </a:lnTo>
                <a:lnTo>
                  <a:pt x="11306415" y="369518"/>
                </a:lnTo>
                <a:cubicBezTo>
                  <a:pt x="11429952" y="287469"/>
                  <a:pt x="11578878" y="239559"/>
                  <a:pt x="11739186" y="239559"/>
                </a:cubicBezTo>
                <a:cubicBezTo>
                  <a:pt x="11899494" y="239559"/>
                  <a:pt x="12048420" y="287469"/>
                  <a:pt x="12171956" y="369518"/>
                </a:cubicBezTo>
                <a:lnTo>
                  <a:pt x="12192001" y="385777"/>
                </a:lnTo>
                <a:lnTo>
                  <a:pt x="12192001" y="1445191"/>
                </a:lnTo>
                <a:lnTo>
                  <a:pt x="0" y="1445191"/>
                </a:lnTo>
                <a:lnTo>
                  <a:pt x="0" y="160691"/>
                </a:lnTo>
                <a:lnTo>
                  <a:pt x="41876" y="184935"/>
                </a:lnTo>
                <a:lnTo>
                  <a:pt x="134451" y="253847"/>
                </a:lnTo>
                <a:lnTo>
                  <a:pt x="135221" y="253387"/>
                </a:lnTo>
                <a:cubicBezTo>
                  <a:pt x="275136" y="178665"/>
                  <a:pt x="435476" y="136221"/>
                  <a:pt x="605900" y="136221"/>
                </a:cubicBezTo>
                <a:cubicBezTo>
                  <a:pt x="963788" y="136221"/>
                  <a:pt x="1277208" y="323399"/>
                  <a:pt x="1450394" y="603610"/>
                </a:cubicBezTo>
                <a:lnTo>
                  <a:pt x="1457193" y="617070"/>
                </a:lnTo>
                <a:lnTo>
                  <a:pt x="1531063" y="529051"/>
                </a:lnTo>
                <a:cubicBezTo>
                  <a:pt x="1681511" y="381145"/>
                  <a:pt x="1889354" y="289663"/>
                  <a:pt x="2118933" y="289663"/>
                </a:cubicBezTo>
                <a:cubicBezTo>
                  <a:pt x="2269592" y="289663"/>
                  <a:pt x="2410892" y="329061"/>
                  <a:pt x="2532753" y="397949"/>
                </a:cubicBezTo>
                <a:lnTo>
                  <a:pt x="2559976" y="416495"/>
                </a:lnTo>
                <a:lnTo>
                  <a:pt x="2604696" y="335498"/>
                </a:lnTo>
                <a:cubicBezTo>
                  <a:pt x="2743795" y="133083"/>
                  <a:pt x="2979358" y="0"/>
                  <a:pt x="324653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/>
          <p:cNvSpPr/>
          <p:nvPr/>
        </p:nvSpPr>
        <p:spPr>
          <a:xfrm>
            <a:off x="0" y="4293394"/>
            <a:ext cx="9144000" cy="850106"/>
          </a:xfrm>
          <a:custGeom>
            <a:gdLst>
              <a:gd name="connsiteX0" fmla="*/ 4783442 w 12192001"/>
              <a:gd name="connsiteY0" fmla="*/ 0 h 1133339"/>
              <a:gd name="connsiteX1" fmla="*/ 5390536 w 12192001"/>
              <a:gd name="connsiteY1" fmla="*/ 268294 h 1133339"/>
              <a:gd name="connsiteX2" fmla="*/ 5418659 w 12192001"/>
              <a:gd name="connsiteY2" fmla="*/ 311359 h 1133339"/>
              <a:gd name="connsiteX3" fmla="*/ 5445718 w 12192001"/>
              <a:gd name="connsiteY3" fmla="*/ 309092 h 1133339"/>
              <a:gd name="connsiteX4" fmla="*/ 5966086 w 12192001"/>
              <a:gd name="connsiteY4" fmla="*/ 539058 h 1133339"/>
              <a:gd name="connsiteX5" fmla="*/ 5998471 w 12192001"/>
              <a:gd name="connsiteY5" fmla="*/ 588645 h 1133339"/>
              <a:gd name="connsiteX6" fmla="*/ 6084786 w 12192001"/>
              <a:gd name="connsiteY6" fmla="*/ 549703 h 1133339"/>
              <a:gd name="connsiteX7" fmla="*/ 6329055 w 12192001"/>
              <a:gd name="connsiteY7" fmla="*/ 508714 h 1133339"/>
              <a:gd name="connsiteX8" fmla="*/ 6382291 w 12192001"/>
              <a:gd name="connsiteY8" fmla="*/ 512618 h 1133339"/>
              <a:gd name="connsiteX9" fmla="*/ 6419886 w 12192001"/>
              <a:gd name="connsiteY9" fmla="*/ 474742 h 1133339"/>
              <a:gd name="connsiteX10" fmla="*/ 6863627 w 12192001"/>
              <a:gd name="connsiteY10" fmla="*/ 321971 h 1133339"/>
              <a:gd name="connsiteX11" fmla="*/ 7107895 w 12192001"/>
              <a:gd name="connsiteY11" fmla="*/ 362960 h 1133339"/>
              <a:gd name="connsiteX12" fmla="*/ 7202810 w 12192001"/>
              <a:gd name="connsiteY12" fmla="*/ 405780 h 1133339"/>
              <a:gd name="connsiteX13" fmla="*/ 7213903 w 12192001"/>
              <a:gd name="connsiteY13" fmla="*/ 398172 h 1133339"/>
              <a:gd name="connsiteX14" fmla="*/ 7564766 w 12192001"/>
              <a:gd name="connsiteY14" fmla="*/ 309092 h 1133339"/>
              <a:gd name="connsiteX15" fmla="*/ 8008506 w 12192001"/>
              <a:gd name="connsiteY15" fmla="*/ 461863 h 1133339"/>
              <a:gd name="connsiteX16" fmla="*/ 8052822 w 12192001"/>
              <a:gd name="connsiteY16" fmla="*/ 506507 h 1133339"/>
              <a:gd name="connsiteX17" fmla="*/ 8060557 w 12192001"/>
              <a:gd name="connsiteY17" fmla="*/ 501203 h 1133339"/>
              <a:gd name="connsiteX18" fmla="*/ 8411422 w 12192001"/>
              <a:gd name="connsiteY18" fmla="*/ 412123 h 1133339"/>
              <a:gd name="connsiteX19" fmla="*/ 8989649 w 12192001"/>
              <a:gd name="connsiteY19" fmla="*/ 730689 h 1133339"/>
              <a:gd name="connsiteX20" fmla="*/ 8994011 w 12192001"/>
              <a:gd name="connsiteY20" fmla="*/ 742369 h 1133339"/>
              <a:gd name="connsiteX21" fmla="*/ 9000624 w 12192001"/>
              <a:gd name="connsiteY21" fmla="*/ 732242 h 1133339"/>
              <a:gd name="connsiteX22" fmla="*/ 9520993 w 12192001"/>
              <a:gd name="connsiteY22" fmla="*/ 502276 h 1133339"/>
              <a:gd name="connsiteX23" fmla="*/ 9736762 w 12192001"/>
              <a:gd name="connsiteY23" fmla="*/ 533926 h 1133339"/>
              <a:gd name="connsiteX24" fmla="*/ 9822666 w 12192001"/>
              <a:gd name="connsiteY24" fmla="*/ 567236 h 1133339"/>
              <a:gd name="connsiteX25" fmla="*/ 9849091 w 12192001"/>
              <a:gd name="connsiteY25" fmla="*/ 526771 h 1133339"/>
              <a:gd name="connsiteX26" fmla="*/ 10216623 w 12192001"/>
              <a:gd name="connsiteY26" fmla="*/ 364348 h 1133339"/>
              <a:gd name="connsiteX27" fmla="*/ 10584155 w 12192001"/>
              <a:gd name="connsiteY27" fmla="*/ 526771 h 1133339"/>
              <a:gd name="connsiteX28" fmla="*/ 10607270 w 12192001"/>
              <a:gd name="connsiteY28" fmla="*/ 562169 h 1133339"/>
              <a:gd name="connsiteX29" fmla="*/ 10634903 w 12192001"/>
              <a:gd name="connsiteY29" fmla="*/ 549703 h 1133339"/>
              <a:gd name="connsiteX30" fmla="*/ 10879171 w 12192001"/>
              <a:gd name="connsiteY30" fmla="*/ 508714 h 1133339"/>
              <a:gd name="connsiteX31" fmla="*/ 11415862 w 12192001"/>
              <a:gd name="connsiteY31" fmla="*/ 759843 h 1133339"/>
              <a:gd name="connsiteX32" fmla="*/ 11427708 w 12192001"/>
              <a:gd name="connsiteY32" fmla="*/ 779672 h 1133339"/>
              <a:gd name="connsiteX33" fmla="*/ 11443598 w 12192001"/>
              <a:gd name="connsiteY33" fmla="*/ 737128 h 1133339"/>
              <a:gd name="connsiteX34" fmla="*/ 12021824 w 12192001"/>
              <a:gd name="connsiteY34" fmla="*/ 418562 h 1133339"/>
              <a:gd name="connsiteX35" fmla="*/ 12148296 w 12192001"/>
              <a:gd name="connsiteY35" fmla="*/ 429159 h 1133339"/>
              <a:gd name="connsiteX36" fmla="*/ 12192001 w 12192001"/>
              <a:gd name="connsiteY36" fmla="*/ 440435 h 1133339"/>
              <a:gd name="connsiteX37" fmla="*/ 12192001 w 12192001"/>
              <a:gd name="connsiteY37" fmla="*/ 1133339 h 1133339"/>
              <a:gd name="connsiteX38" fmla="*/ 0 w 12192001"/>
              <a:gd name="connsiteY38" fmla="*/ 1133339 h 1133339"/>
              <a:gd name="connsiteX39" fmla="*/ 0 w 12192001"/>
              <a:gd name="connsiteY39" fmla="*/ 510365 h 1133339"/>
              <a:gd name="connsiteX40" fmla="*/ 22512 w 12192001"/>
              <a:gd name="connsiteY40" fmla="*/ 508714 h 1133339"/>
              <a:gd name="connsiteX41" fmla="*/ 497027 w 12192001"/>
              <a:gd name="connsiteY41" fmla="*/ 688964 h 1133339"/>
              <a:gd name="connsiteX42" fmla="*/ 501680 w 12192001"/>
              <a:gd name="connsiteY42" fmla="*/ 694269 h 1133339"/>
              <a:gd name="connsiteX43" fmla="*/ 518573 w 12192001"/>
              <a:gd name="connsiteY43" fmla="*/ 668401 h 1133339"/>
              <a:gd name="connsiteX44" fmla="*/ 1083912 w 12192001"/>
              <a:gd name="connsiteY44" fmla="*/ 418562 h 1133339"/>
              <a:gd name="connsiteX45" fmla="*/ 1349289 w 12192001"/>
              <a:gd name="connsiteY45" fmla="*/ 463094 h 1133339"/>
              <a:gd name="connsiteX46" fmla="*/ 1420528 w 12192001"/>
              <a:gd name="connsiteY46" fmla="*/ 495232 h 1133339"/>
              <a:gd name="connsiteX47" fmla="*/ 1453652 w 12192001"/>
              <a:gd name="connsiteY47" fmla="*/ 461863 h 1133339"/>
              <a:gd name="connsiteX48" fmla="*/ 1897391 w 12192001"/>
              <a:gd name="connsiteY48" fmla="*/ 309092 h 1133339"/>
              <a:gd name="connsiteX49" fmla="*/ 2141659 w 12192001"/>
              <a:gd name="connsiteY49" fmla="*/ 350081 h 1133339"/>
              <a:gd name="connsiteX50" fmla="*/ 2242051 w 12192001"/>
              <a:gd name="connsiteY50" fmla="*/ 395372 h 1133339"/>
              <a:gd name="connsiteX51" fmla="*/ 2306042 w 12192001"/>
              <a:gd name="connsiteY51" fmla="*/ 366503 h 1133339"/>
              <a:gd name="connsiteX52" fmla="*/ 2571419 w 12192001"/>
              <a:gd name="connsiteY52" fmla="*/ 321971 h 1133339"/>
              <a:gd name="connsiteX53" fmla="*/ 3199618 w 12192001"/>
              <a:gd name="connsiteY53" fmla="*/ 668067 h 1133339"/>
              <a:gd name="connsiteX54" fmla="*/ 3225139 w 12192001"/>
              <a:gd name="connsiteY54" fmla="*/ 736404 h 1133339"/>
              <a:gd name="connsiteX55" fmla="*/ 3242934 w 12192001"/>
              <a:gd name="connsiteY55" fmla="*/ 731813 h 1133339"/>
              <a:gd name="connsiteX56" fmla="*/ 3369406 w 12192001"/>
              <a:gd name="connsiteY56" fmla="*/ 721216 h 1133339"/>
              <a:gd name="connsiteX57" fmla="*/ 3391102 w 12192001"/>
              <a:gd name="connsiteY57" fmla="*/ 722353 h 1133339"/>
              <a:gd name="connsiteX58" fmla="*/ 3426468 w 12192001"/>
              <a:gd name="connsiteY58" fmla="*/ 627658 h 1133339"/>
              <a:gd name="connsiteX59" fmla="*/ 4004695 w 12192001"/>
              <a:gd name="connsiteY59" fmla="*/ 309092 h 1133339"/>
              <a:gd name="connsiteX60" fmla="*/ 4131167 w 12192001"/>
              <a:gd name="connsiteY60" fmla="*/ 319689 h 1133339"/>
              <a:gd name="connsiteX61" fmla="*/ 4141105 w 12192001"/>
              <a:gd name="connsiteY61" fmla="*/ 322253 h 1133339"/>
              <a:gd name="connsiteX62" fmla="*/ 4176342 w 12192001"/>
              <a:gd name="connsiteY62" fmla="*/ 268294 h 1133339"/>
              <a:gd name="connsiteX63" fmla="*/ 4783442 w 12192001"/>
              <a:gd name="connsiteY63" fmla="*/ 0 h 113333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1" h="1133339">
                <a:moveTo>
                  <a:pt x="4783442" y="0"/>
                </a:moveTo>
                <a:cubicBezTo>
                  <a:pt x="5036157" y="0"/>
                  <a:pt x="5258967" y="106424"/>
                  <a:pt x="5390536" y="268294"/>
                </a:cubicBezTo>
                <a:lnTo>
                  <a:pt x="5418659" y="311359"/>
                </a:lnTo>
                <a:lnTo>
                  <a:pt x="5445718" y="309092"/>
                </a:lnTo>
                <a:cubicBezTo>
                  <a:pt x="5662331" y="309092"/>
                  <a:pt x="5853314" y="400313"/>
                  <a:pt x="5966086" y="539058"/>
                </a:cubicBezTo>
                <a:lnTo>
                  <a:pt x="5998471" y="588645"/>
                </a:lnTo>
                <a:lnTo>
                  <a:pt x="6084786" y="549703"/>
                </a:lnTo>
                <a:cubicBezTo>
                  <a:pt x="6159865" y="523309"/>
                  <a:pt x="6242409" y="508714"/>
                  <a:pt x="6329055" y="508714"/>
                </a:cubicBezTo>
                <a:lnTo>
                  <a:pt x="6382291" y="512618"/>
                </a:lnTo>
                <a:lnTo>
                  <a:pt x="6419886" y="474742"/>
                </a:lnTo>
                <a:cubicBezTo>
                  <a:pt x="6533449" y="380352"/>
                  <a:pt x="6690336" y="321971"/>
                  <a:pt x="6863627" y="321971"/>
                </a:cubicBezTo>
                <a:cubicBezTo>
                  <a:pt x="6950273" y="321971"/>
                  <a:pt x="7032817" y="336566"/>
                  <a:pt x="7107895" y="362960"/>
                </a:cubicBezTo>
                <a:lnTo>
                  <a:pt x="7202810" y="405780"/>
                </a:lnTo>
                <a:lnTo>
                  <a:pt x="7213903" y="398172"/>
                </a:lnTo>
                <a:cubicBezTo>
                  <a:pt x="7314059" y="341931"/>
                  <a:pt x="7434800" y="309092"/>
                  <a:pt x="7564766" y="309092"/>
                </a:cubicBezTo>
                <a:cubicBezTo>
                  <a:pt x="7738057" y="309092"/>
                  <a:pt x="7894943" y="367473"/>
                  <a:pt x="8008506" y="461863"/>
                </a:cubicBezTo>
                <a:lnTo>
                  <a:pt x="8052822" y="506507"/>
                </a:lnTo>
                <a:lnTo>
                  <a:pt x="8060557" y="501203"/>
                </a:lnTo>
                <a:cubicBezTo>
                  <a:pt x="8160713" y="444962"/>
                  <a:pt x="8281454" y="412123"/>
                  <a:pt x="8411422" y="412123"/>
                </a:cubicBezTo>
                <a:cubicBezTo>
                  <a:pt x="8671358" y="412123"/>
                  <a:pt x="8894382" y="543481"/>
                  <a:pt x="8989649" y="730689"/>
                </a:cubicBezTo>
                <a:lnTo>
                  <a:pt x="8994011" y="742369"/>
                </a:lnTo>
                <a:lnTo>
                  <a:pt x="9000624" y="732242"/>
                </a:lnTo>
                <a:cubicBezTo>
                  <a:pt x="9113399" y="593497"/>
                  <a:pt x="9304380" y="502276"/>
                  <a:pt x="9520993" y="502276"/>
                </a:cubicBezTo>
                <a:cubicBezTo>
                  <a:pt x="9596808" y="502276"/>
                  <a:pt x="9669483" y="513450"/>
                  <a:pt x="9736762" y="533926"/>
                </a:cubicBezTo>
                <a:lnTo>
                  <a:pt x="9822666" y="567236"/>
                </a:lnTo>
                <a:lnTo>
                  <a:pt x="9849091" y="526771"/>
                </a:lnTo>
                <a:cubicBezTo>
                  <a:pt x="9928743" y="428776"/>
                  <a:pt x="10063630" y="364348"/>
                  <a:pt x="10216623" y="364348"/>
                </a:cubicBezTo>
                <a:cubicBezTo>
                  <a:pt x="10369615" y="364348"/>
                  <a:pt x="10504503" y="428776"/>
                  <a:pt x="10584155" y="526771"/>
                </a:cubicBezTo>
                <a:lnTo>
                  <a:pt x="10607270" y="562169"/>
                </a:lnTo>
                <a:lnTo>
                  <a:pt x="10634903" y="549703"/>
                </a:lnTo>
                <a:cubicBezTo>
                  <a:pt x="10709981" y="523309"/>
                  <a:pt x="10792525" y="508714"/>
                  <a:pt x="10879171" y="508714"/>
                </a:cubicBezTo>
                <a:cubicBezTo>
                  <a:pt x="11106615" y="508714"/>
                  <a:pt x="11305799" y="609285"/>
                  <a:pt x="11415862" y="759843"/>
                </a:cubicBezTo>
                <a:lnTo>
                  <a:pt x="11427708" y="779672"/>
                </a:lnTo>
                <a:lnTo>
                  <a:pt x="11443598" y="737128"/>
                </a:lnTo>
                <a:cubicBezTo>
                  <a:pt x="11538863" y="549920"/>
                  <a:pt x="11761888" y="418562"/>
                  <a:pt x="12021824" y="418562"/>
                </a:cubicBezTo>
                <a:cubicBezTo>
                  <a:pt x="12065147" y="418562"/>
                  <a:pt x="12107444" y="422211"/>
                  <a:pt x="12148296" y="429159"/>
                </a:cubicBezTo>
                <a:lnTo>
                  <a:pt x="12192001" y="440435"/>
                </a:lnTo>
                <a:lnTo>
                  <a:pt x="12192001" y="1133339"/>
                </a:lnTo>
                <a:lnTo>
                  <a:pt x="0" y="1133339"/>
                </a:lnTo>
                <a:lnTo>
                  <a:pt x="0" y="510365"/>
                </a:lnTo>
                <a:lnTo>
                  <a:pt x="22512" y="508714"/>
                </a:lnTo>
                <a:cubicBezTo>
                  <a:pt x="212048" y="508714"/>
                  <a:pt x="381960" y="578555"/>
                  <a:pt x="497027" y="688964"/>
                </a:cubicBezTo>
                <a:lnTo>
                  <a:pt x="501680" y="694269"/>
                </a:lnTo>
                <a:lnTo>
                  <a:pt x="518573" y="668401"/>
                </a:lnTo>
                <a:cubicBezTo>
                  <a:pt x="641094" y="517666"/>
                  <a:pt x="848579" y="418562"/>
                  <a:pt x="1083912" y="418562"/>
                </a:cubicBezTo>
                <a:cubicBezTo>
                  <a:pt x="1178045" y="418562"/>
                  <a:pt x="1267722" y="434418"/>
                  <a:pt x="1349289" y="463094"/>
                </a:cubicBezTo>
                <a:lnTo>
                  <a:pt x="1420528" y="495232"/>
                </a:lnTo>
                <a:lnTo>
                  <a:pt x="1453652" y="461863"/>
                </a:lnTo>
                <a:cubicBezTo>
                  <a:pt x="1567215" y="367473"/>
                  <a:pt x="1724100" y="309092"/>
                  <a:pt x="1897391" y="309092"/>
                </a:cubicBezTo>
                <a:cubicBezTo>
                  <a:pt x="1984036" y="309092"/>
                  <a:pt x="2066580" y="323687"/>
                  <a:pt x="2141659" y="350081"/>
                </a:cubicBezTo>
                <a:lnTo>
                  <a:pt x="2242051" y="395372"/>
                </a:lnTo>
                <a:lnTo>
                  <a:pt x="2306042" y="366503"/>
                </a:lnTo>
                <a:cubicBezTo>
                  <a:pt x="2387609" y="337827"/>
                  <a:pt x="2477286" y="321971"/>
                  <a:pt x="2571419" y="321971"/>
                </a:cubicBezTo>
                <a:cubicBezTo>
                  <a:pt x="2853820" y="321971"/>
                  <a:pt x="3096119" y="464681"/>
                  <a:pt x="3199618" y="668067"/>
                </a:cubicBezTo>
                <a:lnTo>
                  <a:pt x="3225139" y="736404"/>
                </a:lnTo>
                <a:lnTo>
                  <a:pt x="3242934" y="731813"/>
                </a:lnTo>
                <a:cubicBezTo>
                  <a:pt x="3283786" y="724865"/>
                  <a:pt x="3326083" y="721216"/>
                  <a:pt x="3369406" y="721216"/>
                </a:cubicBezTo>
                <a:lnTo>
                  <a:pt x="3391102" y="722353"/>
                </a:lnTo>
                <a:lnTo>
                  <a:pt x="3426468" y="627658"/>
                </a:lnTo>
                <a:cubicBezTo>
                  <a:pt x="3521734" y="440450"/>
                  <a:pt x="3744758" y="309092"/>
                  <a:pt x="4004695" y="309092"/>
                </a:cubicBezTo>
                <a:cubicBezTo>
                  <a:pt x="4048018" y="309092"/>
                  <a:pt x="4090315" y="312741"/>
                  <a:pt x="4131167" y="319689"/>
                </a:cubicBezTo>
                <a:lnTo>
                  <a:pt x="4141105" y="322253"/>
                </a:lnTo>
                <a:lnTo>
                  <a:pt x="4176342" y="268294"/>
                </a:lnTo>
                <a:cubicBezTo>
                  <a:pt x="4307913" y="106424"/>
                  <a:pt x="4530723" y="0"/>
                  <a:pt x="4783442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6" name="任意多边形 19"/>
          <p:cNvSpPr/>
          <p:nvPr/>
        </p:nvSpPr>
        <p:spPr>
          <a:xfrm rot="20700000" flipH="1">
            <a:off x="5864226" y="545307"/>
            <a:ext cx="887413" cy="459581"/>
          </a:xfrm>
          <a:custGeom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12337" y="1993881"/>
            <a:ext cx="4136159" cy="567848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12337" y="2589590"/>
            <a:ext cx="4136159" cy="31854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0840CE-5431-456F-A2CE-138177E6897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769631"/>
      </p:ext>
    </p:extLst>
  </p:cSld>
  <p:clrMapOvr>
    <a:masterClrMapping/>
  </p:clrMapOvr>
  <p:transition/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4F1F9E-2D71-4692-8E1A-ED59819F79E4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6984884"/>
      </p:ext>
    </p:extLst>
  </p:cSld>
  <p:clrMapOvr>
    <a:masterClrMapping/>
  </p:clrMapOvr>
  <p:transition/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66082" y="273845"/>
            <a:ext cx="5814218" cy="994172"/>
          </a:xfrm>
        </p:spPr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308721"/>
            <a:ext cx="3868340" cy="617934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961707"/>
            <a:ext cx="3868340" cy="2680541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1" y="1308721"/>
            <a:ext cx="3887391" cy="617934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1" y="1961707"/>
            <a:ext cx="3887391" cy="2680541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42F62-E8D8-4D58-9C26-E36B9612DEB0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4164469"/>
      </p:ext>
    </p:extLst>
  </p:cSld>
  <p:clrMapOvr>
    <a:masterClrMapping/>
  </p:clrMapOvr>
  <p:transition/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" name="组合 5"/>
          <p:cNvGrpSpPr/>
          <p:nvPr/>
        </p:nvGrpSpPr>
        <p:grpSpPr>
          <a:xfrm>
            <a:off x="1143001" y="2465785"/>
            <a:ext cx="1173163" cy="201215"/>
            <a:chOff x="580290" y="3288314"/>
            <a:chExt cx="1172059" cy="267237"/>
          </a:xfrm>
        </p:grpSpPr>
        <p:sp>
          <p:nvSpPr>
            <p:cNvPr id="5" name="椭圆 4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6" name="椭圆 5"/>
            <p:cNvSpPr/>
            <p:nvPr/>
          </p:nvSpPr>
          <p:spPr>
            <a:xfrm rot="10800000">
              <a:off x="1173456" y="3321521"/>
              <a:ext cx="199837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619124" y="3354728"/>
              <a:ext cx="13322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8" name="组合 9"/>
          <p:cNvGrpSpPr/>
          <p:nvPr/>
        </p:nvGrpSpPr>
        <p:grpSpPr>
          <a:xfrm flipH="1">
            <a:off x="6815139" y="2471738"/>
            <a:ext cx="1171575" cy="200025"/>
            <a:chOff x="580290" y="3288314"/>
            <a:chExt cx="1172059" cy="267237"/>
          </a:xfrm>
        </p:grpSpPr>
        <p:sp>
          <p:nvSpPr>
            <p:cNvPr id="9" name="椭圆 8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0" name="椭圆 9"/>
            <p:cNvSpPr/>
            <p:nvPr/>
          </p:nvSpPr>
          <p:spPr>
            <a:xfrm rot="10800000">
              <a:off x="1172673" y="3321719"/>
              <a:ext cx="201695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/>
            <p:cNvSpPr/>
            <p:nvPr/>
          </p:nvSpPr>
          <p:spPr>
            <a:xfrm rot="10800000">
              <a:off x="1618944" y="3355123"/>
              <a:ext cx="13340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2" name="任意多边形: 形状 13"/>
          <p:cNvSpPr/>
          <p:nvPr/>
        </p:nvSpPr>
        <p:spPr>
          <a:xfrm>
            <a:off x="0" y="3665935"/>
            <a:ext cx="9144000" cy="1477565"/>
          </a:xfrm>
          <a:custGeom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3" name="任意多边形: 形状 14"/>
          <p:cNvSpPr/>
          <p:nvPr/>
        </p:nvSpPr>
        <p:spPr>
          <a:xfrm>
            <a:off x="0" y="4065985"/>
            <a:ext cx="9144000" cy="1077515"/>
          </a:xfrm>
          <a:custGeom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15"/>
          <p:cNvSpPr/>
          <p:nvPr/>
        </p:nvSpPr>
        <p:spPr>
          <a:xfrm>
            <a:off x="0" y="4292203"/>
            <a:ext cx="9144000" cy="851297"/>
          </a:xfrm>
          <a:custGeom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 14"/>
          <p:cNvSpPr/>
          <p:nvPr/>
        </p:nvSpPr>
        <p:spPr>
          <a:xfrm rot="20700000" flipH="1">
            <a:off x="4124325" y="1266825"/>
            <a:ext cx="895350" cy="464344"/>
          </a:xfrm>
          <a:custGeom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86050" y="1943670"/>
            <a:ext cx="3771900" cy="73404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18" name="内容占位符 17"/>
          <p:cNvSpPr>
            <a:spLocks noGrp="1"/>
          </p:cNvSpPr>
          <p:nvPr>
            <p:ph sz="quarter" idx="13"/>
          </p:nvPr>
        </p:nvSpPr>
        <p:spPr>
          <a:xfrm>
            <a:off x="2686050" y="2708196"/>
            <a:ext cx="3771900" cy="3462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6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7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9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CB368D54-8E6E-4129-BF6D-9AE48D7326DB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064061"/>
      </p:ext>
    </p:extLst>
  </p:cSld>
  <p:clrMapOvr>
    <a:masterClrMapping/>
  </p:clrMapOvr>
  <p:transition/>
  <p:timing/>
</p:sldLayout>
</file>

<file path=ppt/slideLayouts/slideLayout1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0D2FD-E63C-40CA-B8B9-612A970F5D52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200522"/>
      </p:ext>
    </p:extLst>
  </p:cSld>
  <p:clrMapOvr>
    <a:masterClrMapping/>
  </p:clrMapOvr>
  <p:transition/>
  <p:timing/>
</p:sldLayout>
</file>

<file path=ppt/slideLayouts/slideLayout1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533400"/>
            <a:ext cx="3196800" cy="1200150"/>
          </a:xfrm>
        </p:spPr>
        <p:txBody>
          <a:bodyPr anchor="t">
            <a:normAutofit/>
          </a:bodyPr>
          <a:lstStyle>
            <a:lvl1pPr algn="l"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014391" y="550069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733550"/>
            <a:ext cx="3196800" cy="2858691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BF31BC-469B-47A7-B03D-8A30B04ED1D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209344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77D58-B4D3-420E-95E7-0EDBAF1C1CC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685159"/>
      </p:ext>
    </p:extLst>
  </p:cSld>
  <p:clrMapOvr>
    <a:masterClrMapping/>
  </p:clrMapOvr>
  <p:transition/>
  <p:timing/>
</p:sldLayout>
</file>

<file path=ppt/slideLayouts/slideLayout2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4" y="273844"/>
            <a:ext cx="1146987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6659969" cy="4358879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88E9C-56B7-431E-AD22-D16422A711AF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0187353"/>
      </p:ext>
    </p:extLst>
  </p:cSld>
  <p:clrMapOvr>
    <a:masterClrMapping/>
  </p:clrMapOvr>
  <p:transition/>
  <p:timing/>
</p:sldLayout>
</file>

<file path=ppt/slideLayouts/slideLayout2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9"/>
            <a:ext cx="7886700" cy="416922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AE42601B-D467-464F-B089-2BF0ED617D1B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344672"/>
      </p:ext>
    </p:extLst>
  </p:cSld>
  <p:clrMapOvr>
    <a:masterClrMapping/>
  </p:clrMapOvr>
  <p:transition/>
  <p:timing/>
</p:sldLayout>
</file>

<file path=ppt/slideLayouts/slideLayout2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DC405-A901-4A89-9A6E-6775105E05C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946031"/>
      </p:ext>
    </p:extLst>
  </p:cSld>
  <p:clrMapOvr>
    <a:masterClrMapping/>
  </p:clrMapOvr>
  <p:transition/>
  <p:timing/>
</p:sldLayout>
</file>

<file path=ppt/slideLayouts/slideLayout2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1019584249"/>
      </p:ext>
    </p:extLst>
  </p:cSld>
  <p:clrMapOvr>
    <a:masterClrMapping/>
  </p:clrMapOvr>
  <p:transition/>
  <p:timing/>
</p:sldLayout>
</file>

<file path=ppt/slideLayouts/slideLayout2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id="{EFDBA3EE-4DE7-4A23-8D70-77D22526B4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9766" y="5954"/>
            <a:ext cx="9222582" cy="5131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CC7F0536-F65D-43FD-95A5-99EE8F58C3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53"/>
            <a:ext cx="2573778" cy="62158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9C2C42A0-4485-44C8-98AA-C8EDDA61C6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02" y="30992"/>
            <a:ext cx="1571625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29436"/>
      </p:ext>
    </p:extLst>
  </p:cSld>
  <p:clrMapOvr>
    <a:masterClrMapping/>
  </p:clrMapOvr>
  <p:transition/>
  <p:timing/>
</p:sldLayout>
</file>

<file path=ppt/slideLayouts/slideLayout2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0D2FD-E63C-40CA-B8B9-612A970F5D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884099"/>
      </p:ext>
    </p:extLst>
  </p:cSld>
  <p:clrMapOvr>
    <a:masterClrMapping/>
  </p:clrMapOvr>
  <p:transition/>
  <p:timing/>
</p:sldLayout>
</file>

<file path=ppt/slideLayouts/slideLayout2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546" y="-398580"/>
            <a:ext cx="9883098" cy="615698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4F970EED-B78B-40DD-A451-151C3E9514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8" y="87474"/>
            <a:ext cx="1571625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415392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4" name="直接连接符 3"/>
          <p:cNvCxnSpPr/>
          <p:nvPr/>
        </p:nvCxnSpPr>
        <p:spPr>
          <a:xfrm>
            <a:off x="3213100" y="2575322"/>
            <a:ext cx="38608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10"/>
          <p:cNvGrpSpPr/>
          <p:nvPr/>
        </p:nvGrpSpPr>
        <p:grpSpPr>
          <a:xfrm>
            <a:off x="581025" y="2465785"/>
            <a:ext cx="1171575" cy="201215"/>
            <a:chOff x="580290" y="3288314"/>
            <a:chExt cx="1172059" cy="267237"/>
          </a:xfrm>
        </p:grpSpPr>
        <p:sp>
          <p:nvSpPr>
            <p:cNvPr id="6" name="椭圆 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4"/>
          <p:cNvGrpSpPr/>
          <p:nvPr/>
        </p:nvGrpSpPr>
        <p:grpSpPr>
          <a:xfrm flipH="1">
            <a:off x="7386638" y="2471738"/>
            <a:ext cx="1173162" cy="200025"/>
            <a:chOff x="580290" y="3288314"/>
            <a:chExt cx="1172059" cy="267237"/>
          </a:xfrm>
        </p:grpSpPr>
        <p:sp>
          <p:nvSpPr>
            <p:cNvPr id="10" name="椭圆 9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/>
          <p:cNvSpPr/>
          <p:nvPr/>
        </p:nvSpPr>
        <p:spPr>
          <a:xfrm>
            <a:off x="0" y="3662362"/>
            <a:ext cx="9144000" cy="1481138"/>
          </a:xfrm>
          <a:custGeom>
            <a:gdLst>
              <a:gd name="connsiteX0" fmla="*/ 4408996 w 12191999"/>
              <a:gd name="connsiteY0" fmla="*/ 0 h 1975365"/>
              <a:gd name="connsiteX1" fmla="*/ 5790561 w 12191999"/>
              <a:gd name="connsiteY1" fmla="*/ 551581 h 1975365"/>
              <a:gd name="connsiteX2" fmla="*/ 5801495 w 12191999"/>
              <a:gd name="connsiteY2" fmla="*/ 563959 h 1975365"/>
              <a:gd name="connsiteX3" fmla="*/ 5826131 w 12191999"/>
              <a:gd name="connsiteY3" fmla="*/ 553912 h 1975365"/>
              <a:gd name="connsiteX4" fmla="*/ 6523038 w 12191999"/>
              <a:gd name="connsiteY4" fmla="*/ 434799 h 1975365"/>
              <a:gd name="connsiteX5" fmla="*/ 7789046 w 12191999"/>
              <a:gd name="connsiteY5" fmla="*/ 878743 h 1975365"/>
              <a:gd name="connsiteX6" fmla="*/ 7859692 w 12191999"/>
              <a:gd name="connsiteY6" fmla="*/ 944547 h 1975365"/>
              <a:gd name="connsiteX7" fmla="*/ 7890845 w 12191999"/>
              <a:gd name="connsiteY7" fmla="*/ 901137 h 1975365"/>
              <a:gd name="connsiteX8" fmla="*/ 9633465 w 12191999"/>
              <a:gd name="connsiteY8" fmla="*/ 116746 h 1975365"/>
              <a:gd name="connsiteX9" fmla="*/ 11376086 w 12191999"/>
              <a:gd name="connsiteY9" fmla="*/ 901137 h 1975365"/>
              <a:gd name="connsiteX10" fmla="*/ 11381374 w 12191999"/>
              <a:gd name="connsiteY10" fmla="*/ 908506 h 1975365"/>
              <a:gd name="connsiteX11" fmla="*/ 11472015 w 12191999"/>
              <a:gd name="connsiteY11" fmla="*/ 824077 h 1975365"/>
              <a:gd name="connsiteX12" fmla="*/ 12041117 w 12191999"/>
              <a:gd name="connsiteY12" fmla="*/ 499246 h 1975365"/>
              <a:gd name="connsiteX13" fmla="*/ 12191999 w 12191999"/>
              <a:gd name="connsiteY13" fmla="*/ 452495 h 1975365"/>
              <a:gd name="connsiteX14" fmla="*/ 12191999 w 12191999"/>
              <a:gd name="connsiteY14" fmla="*/ 1975365 h 1975365"/>
              <a:gd name="connsiteX15" fmla="*/ 0 w 12191999"/>
              <a:gd name="connsiteY15" fmla="*/ 1975365 h 1975365"/>
              <a:gd name="connsiteX16" fmla="*/ 0 w 12191999"/>
              <a:gd name="connsiteY16" fmla="*/ 373214 h 1975365"/>
              <a:gd name="connsiteX17" fmla="*/ 103466 w 12191999"/>
              <a:gd name="connsiteY17" fmla="*/ 416152 h 1975365"/>
              <a:gd name="connsiteX18" fmla="*/ 712248 w 12191999"/>
              <a:gd name="connsiteY18" fmla="*/ 843689 h 1975365"/>
              <a:gd name="connsiteX19" fmla="*/ 815917 w 12191999"/>
              <a:gd name="connsiteY19" fmla="*/ 961054 h 1975365"/>
              <a:gd name="connsiteX20" fmla="*/ 821465 w 12191999"/>
              <a:gd name="connsiteY20" fmla="*/ 955887 h 1975365"/>
              <a:gd name="connsiteX21" fmla="*/ 2307470 w 12191999"/>
              <a:gd name="connsiteY21" fmla="*/ 434799 h 1975365"/>
              <a:gd name="connsiteX22" fmla="*/ 2932400 w 12191999"/>
              <a:gd name="connsiteY22" fmla="*/ 514784 h 1975365"/>
              <a:gd name="connsiteX23" fmla="*/ 3033353 w 12191999"/>
              <a:gd name="connsiteY23" fmla="*/ 546065 h 1975365"/>
              <a:gd name="connsiteX24" fmla="*/ 3142988 w 12191999"/>
              <a:gd name="connsiteY24" fmla="*/ 443944 h 1975365"/>
              <a:gd name="connsiteX25" fmla="*/ 4408996 w 12191999"/>
              <a:gd name="connsiteY25" fmla="*/ 0 h 197536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1999" h="1975365">
                <a:moveTo>
                  <a:pt x="4408996" y="0"/>
                </a:moveTo>
                <a:cubicBezTo>
                  <a:pt x="4965206" y="0"/>
                  <a:pt x="5462174" y="214716"/>
                  <a:pt x="5790561" y="551581"/>
                </a:cubicBezTo>
                <a:lnTo>
                  <a:pt x="5801495" y="563959"/>
                </a:lnTo>
                <a:lnTo>
                  <a:pt x="5826131" y="553912"/>
                </a:lnTo>
                <a:cubicBezTo>
                  <a:pt x="6040333" y="477212"/>
                  <a:pt x="6275835" y="434799"/>
                  <a:pt x="6523038" y="434799"/>
                </a:cubicBezTo>
                <a:cubicBezTo>
                  <a:pt x="7017445" y="434799"/>
                  <a:pt x="7465046" y="604452"/>
                  <a:pt x="7789046" y="878743"/>
                </a:cubicBezTo>
                <a:lnTo>
                  <a:pt x="7859692" y="944547"/>
                </a:lnTo>
                <a:lnTo>
                  <a:pt x="7890845" y="901137"/>
                </a:lnTo>
                <a:cubicBezTo>
                  <a:pt x="8268504" y="427892"/>
                  <a:pt x="8908064" y="116746"/>
                  <a:pt x="9633465" y="116746"/>
                </a:cubicBezTo>
                <a:cubicBezTo>
                  <a:pt x="10358867" y="116746"/>
                  <a:pt x="10998426" y="427892"/>
                  <a:pt x="11376086" y="901137"/>
                </a:cubicBezTo>
                <a:lnTo>
                  <a:pt x="11381374" y="908506"/>
                </a:lnTo>
                <a:lnTo>
                  <a:pt x="11472015" y="824077"/>
                </a:lnTo>
                <a:cubicBezTo>
                  <a:pt x="11634015" y="686932"/>
                  <a:pt x="11826915" y="575946"/>
                  <a:pt x="12041117" y="499246"/>
                </a:cubicBezTo>
                <a:lnTo>
                  <a:pt x="12191999" y="452495"/>
                </a:lnTo>
                <a:lnTo>
                  <a:pt x="12191999" y="1975365"/>
                </a:lnTo>
                <a:lnTo>
                  <a:pt x="0" y="1975365"/>
                </a:lnTo>
                <a:lnTo>
                  <a:pt x="0" y="373214"/>
                </a:lnTo>
                <a:lnTo>
                  <a:pt x="103466" y="416152"/>
                </a:lnTo>
                <a:cubicBezTo>
                  <a:pt x="337103" y="525156"/>
                  <a:pt x="543613" y="670701"/>
                  <a:pt x="712248" y="843689"/>
                </a:cubicBezTo>
                <a:lnTo>
                  <a:pt x="815917" y="961054"/>
                </a:lnTo>
                <a:lnTo>
                  <a:pt x="821465" y="955887"/>
                </a:lnTo>
                <a:cubicBezTo>
                  <a:pt x="1201766" y="633932"/>
                  <a:pt x="1727148" y="434799"/>
                  <a:pt x="2307470" y="434799"/>
                </a:cubicBezTo>
                <a:cubicBezTo>
                  <a:pt x="2525090" y="434799"/>
                  <a:pt x="2734985" y="462802"/>
                  <a:pt x="2932400" y="514784"/>
                </a:cubicBezTo>
                <a:lnTo>
                  <a:pt x="3033353" y="546065"/>
                </a:lnTo>
                <a:lnTo>
                  <a:pt x="3142988" y="443944"/>
                </a:lnTo>
                <a:cubicBezTo>
                  <a:pt x="3466988" y="169652"/>
                  <a:pt x="3914590" y="0"/>
                  <a:pt x="4408996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/>
          <p:cNvSpPr/>
          <p:nvPr/>
        </p:nvSpPr>
        <p:spPr>
          <a:xfrm>
            <a:off x="0" y="4060032"/>
            <a:ext cx="9144000" cy="1083469"/>
          </a:xfrm>
          <a:custGeom>
            <a:gdLst>
              <a:gd name="connsiteX0" fmla="*/ 3246538 w 12192001"/>
              <a:gd name="connsiteY0" fmla="*/ 0 h 1445191"/>
              <a:gd name="connsiteX1" fmla="*/ 3888381 w 12192001"/>
              <a:gd name="connsiteY1" fmla="*/ 335498 h 1445191"/>
              <a:gd name="connsiteX2" fmla="*/ 3925176 w 12192001"/>
              <a:gd name="connsiteY2" fmla="*/ 402142 h 1445191"/>
              <a:gd name="connsiteX3" fmla="*/ 4047372 w 12192001"/>
              <a:gd name="connsiteY3" fmla="*/ 336937 h 1445191"/>
              <a:gd name="connsiteX4" fmla="*/ 4348662 w 12192001"/>
              <a:gd name="connsiteY4" fmla="*/ 277137 h 1445191"/>
              <a:gd name="connsiteX5" fmla="*/ 4990506 w 12192001"/>
              <a:gd name="connsiteY5" fmla="*/ 612635 h 1445191"/>
              <a:gd name="connsiteX6" fmla="*/ 4990587 w 12192001"/>
              <a:gd name="connsiteY6" fmla="*/ 612785 h 1445191"/>
              <a:gd name="connsiteX7" fmla="*/ 5017399 w 12192001"/>
              <a:gd name="connsiteY7" fmla="*/ 564223 h 1445191"/>
              <a:gd name="connsiteX8" fmla="*/ 5836210 w 12192001"/>
              <a:gd name="connsiteY8" fmla="*/ 136221 h 1445191"/>
              <a:gd name="connsiteX9" fmla="*/ 6306886 w 12192001"/>
              <a:gd name="connsiteY9" fmla="*/ 253387 h 1445191"/>
              <a:gd name="connsiteX10" fmla="*/ 6347988 w 12192001"/>
              <a:gd name="connsiteY10" fmla="*/ 277935 h 1445191"/>
              <a:gd name="connsiteX11" fmla="*/ 6394194 w 12192001"/>
              <a:gd name="connsiteY11" fmla="*/ 222879 h 1445191"/>
              <a:gd name="connsiteX12" fmla="*/ 6941520 w 12192001"/>
              <a:gd name="connsiteY12" fmla="*/ 0 h 1445191"/>
              <a:gd name="connsiteX13" fmla="*/ 7488846 w 12192001"/>
              <a:gd name="connsiteY13" fmla="*/ 222879 h 1445191"/>
              <a:gd name="connsiteX14" fmla="*/ 7529289 w 12192001"/>
              <a:gd name="connsiteY14" fmla="*/ 271069 h 1445191"/>
              <a:gd name="connsiteX15" fmla="*/ 7537925 w 12192001"/>
              <a:gd name="connsiteY15" fmla="*/ 265911 h 1445191"/>
              <a:gd name="connsiteX16" fmla="*/ 8008603 w 12192001"/>
              <a:gd name="connsiteY16" fmla="*/ 148745 h 1445191"/>
              <a:gd name="connsiteX17" fmla="*/ 8755262 w 12192001"/>
              <a:gd name="connsiteY17" fmla="*/ 484217 h 1445191"/>
              <a:gd name="connsiteX18" fmla="*/ 8852685 w 12192001"/>
              <a:gd name="connsiteY18" fmla="*/ 615575 h 1445191"/>
              <a:gd name="connsiteX19" fmla="*/ 8854308 w 12192001"/>
              <a:gd name="connsiteY19" fmla="*/ 612634 h 1445191"/>
              <a:gd name="connsiteX20" fmla="*/ 9496151 w 12192001"/>
              <a:gd name="connsiteY20" fmla="*/ 277136 h 1445191"/>
              <a:gd name="connsiteX21" fmla="*/ 9928922 w 12192001"/>
              <a:gd name="connsiteY21" fmla="*/ 407095 h 1445191"/>
              <a:gd name="connsiteX22" fmla="*/ 9938225 w 12192001"/>
              <a:gd name="connsiteY22" fmla="*/ 414641 h 1445191"/>
              <a:gd name="connsiteX23" fmla="*/ 9981920 w 12192001"/>
              <a:gd name="connsiteY23" fmla="*/ 335498 h 1445191"/>
              <a:gd name="connsiteX24" fmla="*/ 10623763 w 12192001"/>
              <a:gd name="connsiteY24" fmla="*/ 0 h 1445191"/>
              <a:gd name="connsiteX25" fmla="*/ 11265607 w 12192001"/>
              <a:gd name="connsiteY25" fmla="*/ 335498 h 1445191"/>
              <a:gd name="connsiteX26" fmla="*/ 11291202 w 12192001"/>
              <a:gd name="connsiteY26" fmla="*/ 381858 h 1445191"/>
              <a:gd name="connsiteX27" fmla="*/ 11306415 w 12192001"/>
              <a:gd name="connsiteY27" fmla="*/ 369518 h 1445191"/>
              <a:gd name="connsiteX28" fmla="*/ 11739186 w 12192001"/>
              <a:gd name="connsiteY28" fmla="*/ 239559 h 1445191"/>
              <a:gd name="connsiteX29" fmla="*/ 12171956 w 12192001"/>
              <a:gd name="connsiteY29" fmla="*/ 369518 h 1445191"/>
              <a:gd name="connsiteX30" fmla="*/ 12192001 w 12192001"/>
              <a:gd name="connsiteY30" fmla="*/ 385777 h 1445191"/>
              <a:gd name="connsiteX31" fmla="*/ 12192001 w 12192001"/>
              <a:gd name="connsiteY31" fmla="*/ 1445191 h 1445191"/>
              <a:gd name="connsiteX32" fmla="*/ 0 w 12192001"/>
              <a:gd name="connsiteY32" fmla="*/ 1445191 h 1445191"/>
              <a:gd name="connsiteX33" fmla="*/ 0 w 12192001"/>
              <a:gd name="connsiteY33" fmla="*/ 160691 h 1445191"/>
              <a:gd name="connsiteX34" fmla="*/ 41876 w 12192001"/>
              <a:gd name="connsiteY34" fmla="*/ 184935 h 1445191"/>
              <a:gd name="connsiteX35" fmla="*/ 134451 w 12192001"/>
              <a:gd name="connsiteY35" fmla="*/ 253847 h 1445191"/>
              <a:gd name="connsiteX36" fmla="*/ 135221 w 12192001"/>
              <a:gd name="connsiteY36" fmla="*/ 253387 h 1445191"/>
              <a:gd name="connsiteX37" fmla="*/ 605900 w 12192001"/>
              <a:gd name="connsiteY37" fmla="*/ 136221 h 1445191"/>
              <a:gd name="connsiteX38" fmla="*/ 1450394 w 12192001"/>
              <a:gd name="connsiteY38" fmla="*/ 603610 h 1445191"/>
              <a:gd name="connsiteX39" fmla="*/ 1457193 w 12192001"/>
              <a:gd name="connsiteY39" fmla="*/ 617070 h 1445191"/>
              <a:gd name="connsiteX40" fmla="*/ 1531063 w 12192001"/>
              <a:gd name="connsiteY40" fmla="*/ 529051 h 1445191"/>
              <a:gd name="connsiteX41" fmla="*/ 2118933 w 12192001"/>
              <a:gd name="connsiteY41" fmla="*/ 289663 h 1445191"/>
              <a:gd name="connsiteX42" fmla="*/ 2532753 w 12192001"/>
              <a:gd name="connsiteY42" fmla="*/ 397949 h 1445191"/>
              <a:gd name="connsiteX43" fmla="*/ 2559976 w 12192001"/>
              <a:gd name="connsiteY43" fmla="*/ 416495 h 1445191"/>
              <a:gd name="connsiteX44" fmla="*/ 2604696 w 12192001"/>
              <a:gd name="connsiteY44" fmla="*/ 335498 h 1445191"/>
              <a:gd name="connsiteX45" fmla="*/ 3246538 w 12192001"/>
              <a:gd name="connsiteY45" fmla="*/ 0 h 144519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1445191">
                <a:moveTo>
                  <a:pt x="3246538" y="0"/>
                </a:moveTo>
                <a:cubicBezTo>
                  <a:pt x="3513718" y="0"/>
                  <a:pt x="3749281" y="133083"/>
                  <a:pt x="3888381" y="335498"/>
                </a:cubicBezTo>
                <a:lnTo>
                  <a:pt x="3925176" y="402142"/>
                </a:lnTo>
                <a:lnTo>
                  <a:pt x="4047372" y="336937"/>
                </a:lnTo>
                <a:cubicBezTo>
                  <a:pt x="4139977" y="298430"/>
                  <a:pt x="4241791" y="277137"/>
                  <a:pt x="4348662" y="277137"/>
                </a:cubicBezTo>
                <a:cubicBezTo>
                  <a:pt x="4615842" y="277137"/>
                  <a:pt x="4851406" y="410220"/>
                  <a:pt x="4990506" y="612635"/>
                </a:cubicBezTo>
                <a:lnTo>
                  <a:pt x="4990587" y="612785"/>
                </a:lnTo>
                <a:lnTo>
                  <a:pt x="5017399" y="564223"/>
                </a:lnTo>
                <a:cubicBezTo>
                  <a:pt x="5194852" y="305997"/>
                  <a:pt x="5495363" y="136221"/>
                  <a:pt x="5836210" y="136221"/>
                </a:cubicBezTo>
                <a:cubicBezTo>
                  <a:pt x="6006632" y="136221"/>
                  <a:pt x="6166972" y="178665"/>
                  <a:pt x="6306886" y="253387"/>
                </a:cubicBezTo>
                <a:lnTo>
                  <a:pt x="6347988" y="277935"/>
                </a:lnTo>
                <a:lnTo>
                  <a:pt x="6394194" y="222879"/>
                </a:lnTo>
                <a:cubicBezTo>
                  <a:pt x="6534266" y="85173"/>
                  <a:pt x="6727776" y="0"/>
                  <a:pt x="6941520" y="0"/>
                </a:cubicBezTo>
                <a:cubicBezTo>
                  <a:pt x="7155263" y="0"/>
                  <a:pt x="7348773" y="85173"/>
                  <a:pt x="7488846" y="222879"/>
                </a:cubicBezTo>
                <a:lnTo>
                  <a:pt x="7529289" y="271069"/>
                </a:lnTo>
                <a:lnTo>
                  <a:pt x="7537925" y="265911"/>
                </a:lnTo>
                <a:cubicBezTo>
                  <a:pt x="7677840" y="191189"/>
                  <a:pt x="7838181" y="148745"/>
                  <a:pt x="8008603" y="148745"/>
                </a:cubicBezTo>
                <a:cubicBezTo>
                  <a:pt x="8306843" y="148745"/>
                  <a:pt x="8574203" y="278730"/>
                  <a:pt x="8755262" y="484217"/>
                </a:cubicBezTo>
                <a:lnTo>
                  <a:pt x="8852685" y="615575"/>
                </a:lnTo>
                <a:lnTo>
                  <a:pt x="8854308" y="612634"/>
                </a:lnTo>
                <a:cubicBezTo>
                  <a:pt x="8993408" y="410219"/>
                  <a:pt x="9228971" y="277136"/>
                  <a:pt x="9496151" y="277136"/>
                </a:cubicBezTo>
                <a:cubicBezTo>
                  <a:pt x="9656459" y="277136"/>
                  <a:pt x="9805385" y="325046"/>
                  <a:pt x="9928922" y="407095"/>
                </a:cubicBezTo>
                <a:lnTo>
                  <a:pt x="9938225" y="414641"/>
                </a:lnTo>
                <a:lnTo>
                  <a:pt x="9981920" y="335498"/>
                </a:lnTo>
                <a:cubicBezTo>
                  <a:pt x="10121021" y="133083"/>
                  <a:pt x="10356583" y="0"/>
                  <a:pt x="10623763" y="0"/>
                </a:cubicBezTo>
                <a:cubicBezTo>
                  <a:pt x="10890944" y="0"/>
                  <a:pt x="11126506" y="133083"/>
                  <a:pt x="11265607" y="335498"/>
                </a:cubicBezTo>
                <a:lnTo>
                  <a:pt x="11291202" y="381858"/>
                </a:lnTo>
                <a:lnTo>
                  <a:pt x="11306415" y="369518"/>
                </a:lnTo>
                <a:cubicBezTo>
                  <a:pt x="11429952" y="287469"/>
                  <a:pt x="11578878" y="239559"/>
                  <a:pt x="11739186" y="239559"/>
                </a:cubicBezTo>
                <a:cubicBezTo>
                  <a:pt x="11899494" y="239559"/>
                  <a:pt x="12048420" y="287469"/>
                  <a:pt x="12171956" y="369518"/>
                </a:cubicBezTo>
                <a:lnTo>
                  <a:pt x="12192001" y="385777"/>
                </a:lnTo>
                <a:lnTo>
                  <a:pt x="12192001" y="1445191"/>
                </a:lnTo>
                <a:lnTo>
                  <a:pt x="0" y="1445191"/>
                </a:lnTo>
                <a:lnTo>
                  <a:pt x="0" y="160691"/>
                </a:lnTo>
                <a:lnTo>
                  <a:pt x="41876" y="184935"/>
                </a:lnTo>
                <a:lnTo>
                  <a:pt x="134451" y="253847"/>
                </a:lnTo>
                <a:lnTo>
                  <a:pt x="135221" y="253387"/>
                </a:lnTo>
                <a:cubicBezTo>
                  <a:pt x="275136" y="178665"/>
                  <a:pt x="435476" y="136221"/>
                  <a:pt x="605900" y="136221"/>
                </a:cubicBezTo>
                <a:cubicBezTo>
                  <a:pt x="963788" y="136221"/>
                  <a:pt x="1277208" y="323399"/>
                  <a:pt x="1450394" y="603610"/>
                </a:cubicBezTo>
                <a:lnTo>
                  <a:pt x="1457193" y="617070"/>
                </a:lnTo>
                <a:lnTo>
                  <a:pt x="1531063" y="529051"/>
                </a:lnTo>
                <a:cubicBezTo>
                  <a:pt x="1681511" y="381145"/>
                  <a:pt x="1889354" y="289663"/>
                  <a:pt x="2118933" y="289663"/>
                </a:cubicBezTo>
                <a:cubicBezTo>
                  <a:pt x="2269592" y="289663"/>
                  <a:pt x="2410892" y="329061"/>
                  <a:pt x="2532753" y="397949"/>
                </a:cubicBezTo>
                <a:lnTo>
                  <a:pt x="2559976" y="416495"/>
                </a:lnTo>
                <a:lnTo>
                  <a:pt x="2604696" y="335498"/>
                </a:lnTo>
                <a:cubicBezTo>
                  <a:pt x="2743795" y="133083"/>
                  <a:pt x="2979358" y="0"/>
                  <a:pt x="324653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/>
          <p:cNvSpPr/>
          <p:nvPr/>
        </p:nvSpPr>
        <p:spPr>
          <a:xfrm>
            <a:off x="0" y="4293394"/>
            <a:ext cx="9144000" cy="850106"/>
          </a:xfrm>
          <a:custGeom>
            <a:gdLst>
              <a:gd name="connsiteX0" fmla="*/ 4783442 w 12192001"/>
              <a:gd name="connsiteY0" fmla="*/ 0 h 1133339"/>
              <a:gd name="connsiteX1" fmla="*/ 5390536 w 12192001"/>
              <a:gd name="connsiteY1" fmla="*/ 268294 h 1133339"/>
              <a:gd name="connsiteX2" fmla="*/ 5418659 w 12192001"/>
              <a:gd name="connsiteY2" fmla="*/ 311359 h 1133339"/>
              <a:gd name="connsiteX3" fmla="*/ 5445718 w 12192001"/>
              <a:gd name="connsiteY3" fmla="*/ 309092 h 1133339"/>
              <a:gd name="connsiteX4" fmla="*/ 5966086 w 12192001"/>
              <a:gd name="connsiteY4" fmla="*/ 539058 h 1133339"/>
              <a:gd name="connsiteX5" fmla="*/ 5998471 w 12192001"/>
              <a:gd name="connsiteY5" fmla="*/ 588645 h 1133339"/>
              <a:gd name="connsiteX6" fmla="*/ 6084786 w 12192001"/>
              <a:gd name="connsiteY6" fmla="*/ 549703 h 1133339"/>
              <a:gd name="connsiteX7" fmla="*/ 6329055 w 12192001"/>
              <a:gd name="connsiteY7" fmla="*/ 508714 h 1133339"/>
              <a:gd name="connsiteX8" fmla="*/ 6382291 w 12192001"/>
              <a:gd name="connsiteY8" fmla="*/ 512618 h 1133339"/>
              <a:gd name="connsiteX9" fmla="*/ 6419886 w 12192001"/>
              <a:gd name="connsiteY9" fmla="*/ 474742 h 1133339"/>
              <a:gd name="connsiteX10" fmla="*/ 6863627 w 12192001"/>
              <a:gd name="connsiteY10" fmla="*/ 321971 h 1133339"/>
              <a:gd name="connsiteX11" fmla="*/ 7107895 w 12192001"/>
              <a:gd name="connsiteY11" fmla="*/ 362960 h 1133339"/>
              <a:gd name="connsiteX12" fmla="*/ 7202810 w 12192001"/>
              <a:gd name="connsiteY12" fmla="*/ 405780 h 1133339"/>
              <a:gd name="connsiteX13" fmla="*/ 7213903 w 12192001"/>
              <a:gd name="connsiteY13" fmla="*/ 398172 h 1133339"/>
              <a:gd name="connsiteX14" fmla="*/ 7564766 w 12192001"/>
              <a:gd name="connsiteY14" fmla="*/ 309092 h 1133339"/>
              <a:gd name="connsiteX15" fmla="*/ 8008506 w 12192001"/>
              <a:gd name="connsiteY15" fmla="*/ 461863 h 1133339"/>
              <a:gd name="connsiteX16" fmla="*/ 8052822 w 12192001"/>
              <a:gd name="connsiteY16" fmla="*/ 506507 h 1133339"/>
              <a:gd name="connsiteX17" fmla="*/ 8060557 w 12192001"/>
              <a:gd name="connsiteY17" fmla="*/ 501203 h 1133339"/>
              <a:gd name="connsiteX18" fmla="*/ 8411422 w 12192001"/>
              <a:gd name="connsiteY18" fmla="*/ 412123 h 1133339"/>
              <a:gd name="connsiteX19" fmla="*/ 8989649 w 12192001"/>
              <a:gd name="connsiteY19" fmla="*/ 730689 h 1133339"/>
              <a:gd name="connsiteX20" fmla="*/ 8994011 w 12192001"/>
              <a:gd name="connsiteY20" fmla="*/ 742369 h 1133339"/>
              <a:gd name="connsiteX21" fmla="*/ 9000624 w 12192001"/>
              <a:gd name="connsiteY21" fmla="*/ 732242 h 1133339"/>
              <a:gd name="connsiteX22" fmla="*/ 9520993 w 12192001"/>
              <a:gd name="connsiteY22" fmla="*/ 502276 h 1133339"/>
              <a:gd name="connsiteX23" fmla="*/ 9736762 w 12192001"/>
              <a:gd name="connsiteY23" fmla="*/ 533926 h 1133339"/>
              <a:gd name="connsiteX24" fmla="*/ 9822666 w 12192001"/>
              <a:gd name="connsiteY24" fmla="*/ 567236 h 1133339"/>
              <a:gd name="connsiteX25" fmla="*/ 9849091 w 12192001"/>
              <a:gd name="connsiteY25" fmla="*/ 526771 h 1133339"/>
              <a:gd name="connsiteX26" fmla="*/ 10216623 w 12192001"/>
              <a:gd name="connsiteY26" fmla="*/ 364348 h 1133339"/>
              <a:gd name="connsiteX27" fmla="*/ 10584155 w 12192001"/>
              <a:gd name="connsiteY27" fmla="*/ 526771 h 1133339"/>
              <a:gd name="connsiteX28" fmla="*/ 10607270 w 12192001"/>
              <a:gd name="connsiteY28" fmla="*/ 562169 h 1133339"/>
              <a:gd name="connsiteX29" fmla="*/ 10634903 w 12192001"/>
              <a:gd name="connsiteY29" fmla="*/ 549703 h 1133339"/>
              <a:gd name="connsiteX30" fmla="*/ 10879171 w 12192001"/>
              <a:gd name="connsiteY30" fmla="*/ 508714 h 1133339"/>
              <a:gd name="connsiteX31" fmla="*/ 11415862 w 12192001"/>
              <a:gd name="connsiteY31" fmla="*/ 759843 h 1133339"/>
              <a:gd name="connsiteX32" fmla="*/ 11427708 w 12192001"/>
              <a:gd name="connsiteY32" fmla="*/ 779672 h 1133339"/>
              <a:gd name="connsiteX33" fmla="*/ 11443598 w 12192001"/>
              <a:gd name="connsiteY33" fmla="*/ 737128 h 1133339"/>
              <a:gd name="connsiteX34" fmla="*/ 12021824 w 12192001"/>
              <a:gd name="connsiteY34" fmla="*/ 418562 h 1133339"/>
              <a:gd name="connsiteX35" fmla="*/ 12148296 w 12192001"/>
              <a:gd name="connsiteY35" fmla="*/ 429159 h 1133339"/>
              <a:gd name="connsiteX36" fmla="*/ 12192001 w 12192001"/>
              <a:gd name="connsiteY36" fmla="*/ 440435 h 1133339"/>
              <a:gd name="connsiteX37" fmla="*/ 12192001 w 12192001"/>
              <a:gd name="connsiteY37" fmla="*/ 1133339 h 1133339"/>
              <a:gd name="connsiteX38" fmla="*/ 0 w 12192001"/>
              <a:gd name="connsiteY38" fmla="*/ 1133339 h 1133339"/>
              <a:gd name="connsiteX39" fmla="*/ 0 w 12192001"/>
              <a:gd name="connsiteY39" fmla="*/ 510365 h 1133339"/>
              <a:gd name="connsiteX40" fmla="*/ 22512 w 12192001"/>
              <a:gd name="connsiteY40" fmla="*/ 508714 h 1133339"/>
              <a:gd name="connsiteX41" fmla="*/ 497027 w 12192001"/>
              <a:gd name="connsiteY41" fmla="*/ 688964 h 1133339"/>
              <a:gd name="connsiteX42" fmla="*/ 501680 w 12192001"/>
              <a:gd name="connsiteY42" fmla="*/ 694269 h 1133339"/>
              <a:gd name="connsiteX43" fmla="*/ 518573 w 12192001"/>
              <a:gd name="connsiteY43" fmla="*/ 668401 h 1133339"/>
              <a:gd name="connsiteX44" fmla="*/ 1083912 w 12192001"/>
              <a:gd name="connsiteY44" fmla="*/ 418562 h 1133339"/>
              <a:gd name="connsiteX45" fmla="*/ 1349289 w 12192001"/>
              <a:gd name="connsiteY45" fmla="*/ 463094 h 1133339"/>
              <a:gd name="connsiteX46" fmla="*/ 1420528 w 12192001"/>
              <a:gd name="connsiteY46" fmla="*/ 495232 h 1133339"/>
              <a:gd name="connsiteX47" fmla="*/ 1453652 w 12192001"/>
              <a:gd name="connsiteY47" fmla="*/ 461863 h 1133339"/>
              <a:gd name="connsiteX48" fmla="*/ 1897391 w 12192001"/>
              <a:gd name="connsiteY48" fmla="*/ 309092 h 1133339"/>
              <a:gd name="connsiteX49" fmla="*/ 2141659 w 12192001"/>
              <a:gd name="connsiteY49" fmla="*/ 350081 h 1133339"/>
              <a:gd name="connsiteX50" fmla="*/ 2242051 w 12192001"/>
              <a:gd name="connsiteY50" fmla="*/ 395372 h 1133339"/>
              <a:gd name="connsiteX51" fmla="*/ 2306042 w 12192001"/>
              <a:gd name="connsiteY51" fmla="*/ 366503 h 1133339"/>
              <a:gd name="connsiteX52" fmla="*/ 2571419 w 12192001"/>
              <a:gd name="connsiteY52" fmla="*/ 321971 h 1133339"/>
              <a:gd name="connsiteX53" fmla="*/ 3199618 w 12192001"/>
              <a:gd name="connsiteY53" fmla="*/ 668067 h 1133339"/>
              <a:gd name="connsiteX54" fmla="*/ 3225139 w 12192001"/>
              <a:gd name="connsiteY54" fmla="*/ 736404 h 1133339"/>
              <a:gd name="connsiteX55" fmla="*/ 3242934 w 12192001"/>
              <a:gd name="connsiteY55" fmla="*/ 731813 h 1133339"/>
              <a:gd name="connsiteX56" fmla="*/ 3369406 w 12192001"/>
              <a:gd name="connsiteY56" fmla="*/ 721216 h 1133339"/>
              <a:gd name="connsiteX57" fmla="*/ 3391102 w 12192001"/>
              <a:gd name="connsiteY57" fmla="*/ 722353 h 1133339"/>
              <a:gd name="connsiteX58" fmla="*/ 3426468 w 12192001"/>
              <a:gd name="connsiteY58" fmla="*/ 627658 h 1133339"/>
              <a:gd name="connsiteX59" fmla="*/ 4004695 w 12192001"/>
              <a:gd name="connsiteY59" fmla="*/ 309092 h 1133339"/>
              <a:gd name="connsiteX60" fmla="*/ 4131167 w 12192001"/>
              <a:gd name="connsiteY60" fmla="*/ 319689 h 1133339"/>
              <a:gd name="connsiteX61" fmla="*/ 4141105 w 12192001"/>
              <a:gd name="connsiteY61" fmla="*/ 322253 h 1133339"/>
              <a:gd name="connsiteX62" fmla="*/ 4176342 w 12192001"/>
              <a:gd name="connsiteY62" fmla="*/ 268294 h 1133339"/>
              <a:gd name="connsiteX63" fmla="*/ 4783442 w 12192001"/>
              <a:gd name="connsiteY63" fmla="*/ 0 h 113333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1" h="1133339">
                <a:moveTo>
                  <a:pt x="4783442" y="0"/>
                </a:moveTo>
                <a:cubicBezTo>
                  <a:pt x="5036157" y="0"/>
                  <a:pt x="5258967" y="106424"/>
                  <a:pt x="5390536" y="268294"/>
                </a:cubicBezTo>
                <a:lnTo>
                  <a:pt x="5418659" y="311359"/>
                </a:lnTo>
                <a:lnTo>
                  <a:pt x="5445718" y="309092"/>
                </a:lnTo>
                <a:cubicBezTo>
                  <a:pt x="5662331" y="309092"/>
                  <a:pt x="5853314" y="400313"/>
                  <a:pt x="5966086" y="539058"/>
                </a:cubicBezTo>
                <a:lnTo>
                  <a:pt x="5998471" y="588645"/>
                </a:lnTo>
                <a:lnTo>
                  <a:pt x="6084786" y="549703"/>
                </a:lnTo>
                <a:cubicBezTo>
                  <a:pt x="6159865" y="523309"/>
                  <a:pt x="6242409" y="508714"/>
                  <a:pt x="6329055" y="508714"/>
                </a:cubicBezTo>
                <a:lnTo>
                  <a:pt x="6382291" y="512618"/>
                </a:lnTo>
                <a:lnTo>
                  <a:pt x="6419886" y="474742"/>
                </a:lnTo>
                <a:cubicBezTo>
                  <a:pt x="6533449" y="380352"/>
                  <a:pt x="6690336" y="321971"/>
                  <a:pt x="6863627" y="321971"/>
                </a:cubicBezTo>
                <a:cubicBezTo>
                  <a:pt x="6950273" y="321971"/>
                  <a:pt x="7032817" y="336566"/>
                  <a:pt x="7107895" y="362960"/>
                </a:cubicBezTo>
                <a:lnTo>
                  <a:pt x="7202810" y="405780"/>
                </a:lnTo>
                <a:lnTo>
                  <a:pt x="7213903" y="398172"/>
                </a:lnTo>
                <a:cubicBezTo>
                  <a:pt x="7314059" y="341931"/>
                  <a:pt x="7434800" y="309092"/>
                  <a:pt x="7564766" y="309092"/>
                </a:cubicBezTo>
                <a:cubicBezTo>
                  <a:pt x="7738057" y="309092"/>
                  <a:pt x="7894943" y="367473"/>
                  <a:pt x="8008506" y="461863"/>
                </a:cubicBezTo>
                <a:lnTo>
                  <a:pt x="8052822" y="506507"/>
                </a:lnTo>
                <a:lnTo>
                  <a:pt x="8060557" y="501203"/>
                </a:lnTo>
                <a:cubicBezTo>
                  <a:pt x="8160713" y="444962"/>
                  <a:pt x="8281454" y="412123"/>
                  <a:pt x="8411422" y="412123"/>
                </a:cubicBezTo>
                <a:cubicBezTo>
                  <a:pt x="8671358" y="412123"/>
                  <a:pt x="8894382" y="543481"/>
                  <a:pt x="8989649" y="730689"/>
                </a:cubicBezTo>
                <a:lnTo>
                  <a:pt x="8994011" y="742369"/>
                </a:lnTo>
                <a:lnTo>
                  <a:pt x="9000624" y="732242"/>
                </a:lnTo>
                <a:cubicBezTo>
                  <a:pt x="9113399" y="593497"/>
                  <a:pt x="9304380" y="502276"/>
                  <a:pt x="9520993" y="502276"/>
                </a:cubicBezTo>
                <a:cubicBezTo>
                  <a:pt x="9596808" y="502276"/>
                  <a:pt x="9669483" y="513450"/>
                  <a:pt x="9736762" y="533926"/>
                </a:cubicBezTo>
                <a:lnTo>
                  <a:pt x="9822666" y="567236"/>
                </a:lnTo>
                <a:lnTo>
                  <a:pt x="9849091" y="526771"/>
                </a:lnTo>
                <a:cubicBezTo>
                  <a:pt x="9928743" y="428776"/>
                  <a:pt x="10063630" y="364348"/>
                  <a:pt x="10216623" y="364348"/>
                </a:cubicBezTo>
                <a:cubicBezTo>
                  <a:pt x="10369615" y="364348"/>
                  <a:pt x="10504503" y="428776"/>
                  <a:pt x="10584155" y="526771"/>
                </a:cubicBezTo>
                <a:lnTo>
                  <a:pt x="10607270" y="562169"/>
                </a:lnTo>
                <a:lnTo>
                  <a:pt x="10634903" y="549703"/>
                </a:lnTo>
                <a:cubicBezTo>
                  <a:pt x="10709981" y="523309"/>
                  <a:pt x="10792525" y="508714"/>
                  <a:pt x="10879171" y="508714"/>
                </a:cubicBezTo>
                <a:cubicBezTo>
                  <a:pt x="11106615" y="508714"/>
                  <a:pt x="11305799" y="609285"/>
                  <a:pt x="11415862" y="759843"/>
                </a:cubicBezTo>
                <a:lnTo>
                  <a:pt x="11427708" y="779672"/>
                </a:lnTo>
                <a:lnTo>
                  <a:pt x="11443598" y="737128"/>
                </a:lnTo>
                <a:cubicBezTo>
                  <a:pt x="11538863" y="549920"/>
                  <a:pt x="11761888" y="418562"/>
                  <a:pt x="12021824" y="418562"/>
                </a:cubicBezTo>
                <a:cubicBezTo>
                  <a:pt x="12065147" y="418562"/>
                  <a:pt x="12107444" y="422211"/>
                  <a:pt x="12148296" y="429159"/>
                </a:cubicBezTo>
                <a:lnTo>
                  <a:pt x="12192001" y="440435"/>
                </a:lnTo>
                <a:lnTo>
                  <a:pt x="12192001" y="1133339"/>
                </a:lnTo>
                <a:lnTo>
                  <a:pt x="0" y="1133339"/>
                </a:lnTo>
                <a:lnTo>
                  <a:pt x="0" y="510365"/>
                </a:lnTo>
                <a:lnTo>
                  <a:pt x="22512" y="508714"/>
                </a:lnTo>
                <a:cubicBezTo>
                  <a:pt x="212048" y="508714"/>
                  <a:pt x="381960" y="578555"/>
                  <a:pt x="497027" y="688964"/>
                </a:cubicBezTo>
                <a:lnTo>
                  <a:pt x="501680" y="694269"/>
                </a:lnTo>
                <a:lnTo>
                  <a:pt x="518573" y="668401"/>
                </a:lnTo>
                <a:cubicBezTo>
                  <a:pt x="641094" y="517666"/>
                  <a:pt x="848579" y="418562"/>
                  <a:pt x="1083912" y="418562"/>
                </a:cubicBezTo>
                <a:cubicBezTo>
                  <a:pt x="1178045" y="418562"/>
                  <a:pt x="1267722" y="434418"/>
                  <a:pt x="1349289" y="463094"/>
                </a:cubicBezTo>
                <a:lnTo>
                  <a:pt x="1420528" y="495232"/>
                </a:lnTo>
                <a:lnTo>
                  <a:pt x="1453652" y="461863"/>
                </a:lnTo>
                <a:cubicBezTo>
                  <a:pt x="1567215" y="367473"/>
                  <a:pt x="1724100" y="309092"/>
                  <a:pt x="1897391" y="309092"/>
                </a:cubicBezTo>
                <a:cubicBezTo>
                  <a:pt x="1984036" y="309092"/>
                  <a:pt x="2066580" y="323687"/>
                  <a:pt x="2141659" y="350081"/>
                </a:cubicBezTo>
                <a:lnTo>
                  <a:pt x="2242051" y="395372"/>
                </a:lnTo>
                <a:lnTo>
                  <a:pt x="2306042" y="366503"/>
                </a:lnTo>
                <a:cubicBezTo>
                  <a:pt x="2387609" y="337827"/>
                  <a:pt x="2477286" y="321971"/>
                  <a:pt x="2571419" y="321971"/>
                </a:cubicBezTo>
                <a:cubicBezTo>
                  <a:pt x="2853820" y="321971"/>
                  <a:pt x="3096119" y="464681"/>
                  <a:pt x="3199618" y="668067"/>
                </a:cubicBezTo>
                <a:lnTo>
                  <a:pt x="3225139" y="736404"/>
                </a:lnTo>
                <a:lnTo>
                  <a:pt x="3242934" y="731813"/>
                </a:lnTo>
                <a:cubicBezTo>
                  <a:pt x="3283786" y="724865"/>
                  <a:pt x="3326083" y="721216"/>
                  <a:pt x="3369406" y="721216"/>
                </a:cubicBezTo>
                <a:lnTo>
                  <a:pt x="3391102" y="722353"/>
                </a:lnTo>
                <a:lnTo>
                  <a:pt x="3426468" y="627658"/>
                </a:lnTo>
                <a:cubicBezTo>
                  <a:pt x="3521734" y="440450"/>
                  <a:pt x="3744758" y="309092"/>
                  <a:pt x="4004695" y="309092"/>
                </a:cubicBezTo>
                <a:cubicBezTo>
                  <a:pt x="4048018" y="309092"/>
                  <a:pt x="4090315" y="312741"/>
                  <a:pt x="4131167" y="319689"/>
                </a:cubicBezTo>
                <a:lnTo>
                  <a:pt x="4141105" y="322253"/>
                </a:lnTo>
                <a:lnTo>
                  <a:pt x="4176342" y="268294"/>
                </a:lnTo>
                <a:cubicBezTo>
                  <a:pt x="4307913" y="106424"/>
                  <a:pt x="4530723" y="0"/>
                  <a:pt x="4783442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6" name="任意多边形 19"/>
          <p:cNvSpPr/>
          <p:nvPr/>
        </p:nvSpPr>
        <p:spPr>
          <a:xfrm rot="20700000" flipH="1">
            <a:off x="5864226" y="545307"/>
            <a:ext cx="887413" cy="459581"/>
          </a:xfrm>
          <a:custGeom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12337" y="1993881"/>
            <a:ext cx="4136159" cy="567848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12337" y="2589590"/>
            <a:ext cx="4136159" cy="31854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12B5C-D52B-460E-8CA8-37B6716018E4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7125665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5DDDFC-8998-447F-910A-F644D6630432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710356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66082" y="273845"/>
            <a:ext cx="5814218" cy="994172"/>
          </a:xfrm>
        </p:spPr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308721"/>
            <a:ext cx="3868340" cy="617934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961707"/>
            <a:ext cx="3868340" cy="2680541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1" y="1308721"/>
            <a:ext cx="3887391" cy="617934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1" y="1961707"/>
            <a:ext cx="3887391" cy="2680541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4E94DE-32E3-4770-90E1-F087734128BC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245068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" name="组合 5"/>
          <p:cNvGrpSpPr/>
          <p:nvPr/>
        </p:nvGrpSpPr>
        <p:grpSpPr>
          <a:xfrm>
            <a:off x="1143001" y="2465785"/>
            <a:ext cx="1173163" cy="201215"/>
            <a:chOff x="580290" y="3288314"/>
            <a:chExt cx="1172059" cy="267237"/>
          </a:xfrm>
        </p:grpSpPr>
        <p:sp>
          <p:nvSpPr>
            <p:cNvPr id="5" name="椭圆 4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6" name="椭圆 5"/>
            <p:cNvSpPr/>
            <p:nvPr/>
          </p:nvSpPr>
          <p:spPr>
            <a:xfrm rot="10800000">
              <a:off x="1173456" y="3321521"/>
              <a:ext cx="199837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619124" y="3354728"/>
              <a:ext cx="13322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8" name="组合 9"/>
          <p:cNvGrpSpPr/>
          <p:nvPr/>
        </p:nvGrpSpPr>
        <p:grpSpPr>
          <a:xfrm flipH="1">
            <a:off x="6815139" y="2471738"/>
            <a:ext cx="1171575" cy="200025"/>
            <a:chOff x="580290" y="3288314"/>
            <a:chExt cx="1172059" cy="267237"/>
          </a:xfrm>
        </p:grpSpPr>
        <p:sp>
          <p:nvSpPr>
            <p:cNvPr id="9" name="椭圆 8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0" name="椭圆 9"/>
            <p:cNvSpPr/>
            <p:nvPr/>
          </p:nvSpPr>
          <p:spPr>
            <a:xfrm rot="10800000">
              <a:off x="1172673" y="3321719"/>
              <a:ext cx="201695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/>
            <p:cNvSpPr/>
            <p:nvPr/>
          </p:nvSpPr>
          <p:spPr>
            <a:xfrm rot="10800000">
              <a:off x="1618944" y="3355123"/>
              <a:ext cx="13340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2" name="任意多边形: 形状 13"/>
          <p:cNvSpPr/>
          <p:nvPr/>
        </p:nvSpPr>
        <p:spPr>
          <a:xfrm>
            <a:off x="0" y="3665935"/>
            <a:ext cx="9144000" cy="1477565"/>
          </a:xfrm>
          <a:custGeom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3" name="任意多边形: 形状 14"/>
          <p:cNvSpPr/>
          <p:nvPr/>
        </p:nvSpPr>
        <p:spPr>
          <a:xfrm>
            <a:off x="0" y="4065985"/>
            <a:ext cx="9144000" cy="1077515"/>
          </a:xfrm>
          <a:custGeom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15"/>
          <p:cNvSpPr/>
          <p:nvPr/>
        </p:nvSpPr>
        <p:spPr>
          <a:xfrm>
            <a:off x="0" y="4292203"/>
            <a:ext cx="9144000" cy="851297"/>
          </a:xfrm>
          <a:custGeom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 14"/>
          <p:cNvSpPr/>
          <p:nvPr/>
        </p:nvSpPr>
        <p:spPr>
          <a:xfrm rot="20700000" flipH="1">
            <a:off x="4124325" y="1266825"/>
            <a:ext cx="895350" cy="464344"/>
          </a:xfrm>
          <a:custGeom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86050" y="1943670"/>
            <a:ext cx="3771900" cy="734047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18" name="内容占位符 17"/>
          <p:cNvSpPr>
            <a:spLocks noGrp="1"/>
          </p:cNvSpPr>
          <p:nvPr>
            <p:ph sz="quarter" idx="13"/>
          </p:nvPr>
        </p:nvSpPr>
        <p:spPr>
          <a:xfrm>
            <a:off x="2686050" y="2708196"/>
            <a:ext cx="3771900" cy="3462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6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7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9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417A5CE2-870A-4003-86EC-E0D987814D90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3192600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738F1F-2465-4175-96DF-7BEF4ED652DD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177593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533400"/>
            <a:ext cx="3196800" cy="1200150"/>
          </a:xfrm>
        </p:spPr>
        <p:txBody>
          <a:bodyPr anchor="t">
            <a:normAutofit/>
          </a:bodyPr>
          <a:lstStyle>
            <a:lvl1pPr algn="l"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014391" y="550069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733550"/>
            <a:ext cx="3196800" cy="2858691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6D9F96-44C1-47E6-911C-0A62E459BF5F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2605905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4" y="273844"/>
            <a:ext cx="1146987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6659969" cy="4358879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AD613-92AF-4903-B276-72FA1E5D234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7817154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ags" Target="../tags/tag1.xml" /><Relationship Id="rId13" Type="http://schemas.openxmlformats.org/officeDocument/2006/relationships/tags" Target="../tags/tag2.xml" /><Relationship Id="rId14" Type="http://schemas.openxmlformats.org/officeDocument/2006/relationships/tags" Target="../tags/tag3.xml" /><Relationship Id="rId15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 /><Relationship Id="rId10" Type="http://schemas.openxmlformats.org/officeDocument/2006/relationships/slideLayout" Target="../slideLayouts/slideLayout21.xml" /><Relationship Id="rId11" Type="http://schemas.openxmlformats.org/officeDocument/2006/relationships/slideLayout" Target="../slideLayouts/slideLayout22.xml" /><Relationship Id="rId12" Type="http://schemas.openxmlformats.org/officeDocument/2006/relationships/tags" Target="../tags/tag4.xml" /><Relationship Id="rId13" Type="http://schemas.openxmlformats.org/officeDocument/2006/relationships/tags" Target="../tags/tag5.xml" /><Relationship Id="rId14" Type="http://schemas.openxmlformats.org/officeDocument/2006/relationships/tags" Target="../tags/tag6.xml" /><Relationship Id="rId15" Type="http://schemas.openxmlformats.org/officeDocument/2006/relationships/theme" Target="../theme/theme2.xml" /><Relationship Id="rId2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14.xml" /><Relationship Id="rId4" Type="http://schemas.openxmlformats.org/officeDocument/2006/relationships/slideLayout" Target="../slideLayouts/slideLayout15.xml" /><Relationship Id="rId5" Type="http://schemas.openxmlformats.org/officeDocument/2006/relationships/slideLayout" Target="../slideLayouts/slideLayout16.xml" /><Relationship Id="rId6" Type="http://schemas.openxmlformats.org/officeDocument/2006/relationships/slideLayout" Target="../slideLayouts/slideLayout17.xml" /><Relationship Id="rId7" Type="http://schemas.openxmlformats.org/officeDocument/2006/relationships/slideLayout" Target="../slideLayouts/slideLayout18.xml" /><Relationship Id="rId8" Type="http://schemas.openxmlformats.org/officeDocument/2006/relationships/slideLayout" Target="../slideLayouts/slideLayout19.xml" /><Relationship Id="rId9" Type="http://schemas.openxmlformats.org/officeDocument/2006/relationships/slideLayout" Target="../slideLayouts/slideLayout20.xml" /></Relationships>
</file>

<file path=ppt/slideMasters/_rels/slideMaster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3.xml" /><Relationship Id="rId2" Type="http://schemas.openxmlformats.org/officeDocument/2006/relationships/slideLayout" Target="../slideLayouts/slideLayout24.xml" /><Relationship Id="rId3" Type="http://schemas.openxmlformats.org/officeDocument/2006/relationships/slideLayout" Target="../slideLayouts/slideLayout25.xml" /><Relationship Id="rId4" Type="http://schemas.openxmlformats.org/officeDocument/2006/relationships/slideLayout" Target="../slideLayouts/slideLayout26.xml" /><Relationship Id="rId5" Type="http://schemas.openxmlformats.org/officeDocument/2006/relationships/theme" Target="../theme/theme3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26" name="组合 14"/>
          <p:cNvGrpSpPr/>
          <p:nvPr/>
        </p:nvGrpSpPr>
        <p:grpSpPr>
          <a:xfrm>
            <a:off x="581026" y="689373"/>
            <a:ext cx="1031875" cy="201215"/>
            <a:chOff x="580813" y="919766"/>
            <a:chExt cx="1032708" cy="267237"/>
          </a:xfrm>
        </p:grpSpPr>
        <p:sp>
          <p:nvSpPr>
            <p:cNvPr id="12" name="椭圆 11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3" name="椭圆 12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4" name="椭圆 13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1030" name="组合 15"/>
          <p:cNvGrpSpPr/>
          <p:nvPr/>
        </p:nvGrpSpPr>
        <p:grpSpPr>
          <a:xfrm flipH="1">
            <a:off x="7562851" y="689373"/>
            <a:ext cx="1031875" cy="201215"/>
            <a:chOff x="580813" y="919766"/>
            <a:chExt cx="1032708" cy="267237"/>
          </a:xfrm>
        </p:grpSpPr>
        <p:sp>
          <p:nvSpPr>
            <p:cNvPr id="17" name="椭圆 16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8" name="椭圆 17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9" name="椭圆 18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034" name="标题占位符 1"/>
          <p:cNvSpPr>
            <a:spLocks noGrp="1" noChangeArrowheads="1"/>
          </p:cNvSpPr>
          <p:nvPr>
            <p:ph type="title" idx="4294967295"/>
            <p:custDataLst>
              <p:tags r:id="rId12"/>
            </p:custDataLst>
          </p:nvPr>
        </p:nvSpPr>
        <p:spPr bwMode="auto">
          <a:xfrm>
            <a:off x="1663700" y="273844"/>
            <a:ext cx="58166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5" name="文本占位符 2"/>
          <p:cNvSpPr>
            <a:spLocks noGrp="1" noChangeArrowheads="1"/>
          </p:cNvSpPr>
          <p:nvPr>
            <p:ph type="body" idx="5"/>
            <p:custDataLst>
              <p:tags r:id="rId13"/>
            </p:custDataLst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20000"/>
              </a:lnSpc>
              <a:defRPr sz="1200">
                <a:solidFill>
                  <a:srgbClr val="7F7F7F"/>
                </a:solidFill>
              </a:defRPr>
            </a:lvl1pPr>
          </a:lstStyle>
          <a:p>
            <a:fld id="{EF3C8CC3-8C07-47E6-974D-1E6986D401F6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20" name="KSO_TEMPLATE" hidden="1"/>
          <p:cNvSpPr/>
          <p:nvPr>
            <p:custDataLst>
              <p:tags r:id="rId14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1" r:id="rId2"/>
    <p:sldLayoutId id="2147483718" r:id="rId3"/>
    <p:sldLayoutId id="2147483710" r:id="rId4"/>
    <p:sldLayoutId id="2147483709" r:id="rId5"/>
    <p:sldLayoutId id="2147483719" r:id="rId6"/>
    <p:sldLayoutId id="2147483708" r:id="rId7"/>
    <p:sldLayoutId id="2147483720" r:id="rId8"/>
    <p:sldLayoutId id="2147483721" r:id="rId9"/>
    <p:sldLayoutId id="2147483722" r:id="rId10"/>
    <p:sldLayoutId id="2147483707" r:id="rId11"/>
  </p:sldLayoutIdLst>
  <p:transition/>
  <p:timing/>
  <p:txStyles>
    <p:titleStyle>
      <a:lvl1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fontAlgn="base">
        <a:lnSpc>
          <a:spcPct val="12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050" name="组合 14"/>
          <p:cNvGrpSpPr/>
          <p:nvPr/>
        </p:nvGrpSpPr>
        <p:grpSpPr>
          <a:xfrm>
            <a:off x="581026" y="689373"/>
            <a:ext cx="1031875" cy="201215"/>
            <a:chOff x="580813" y="919766"/>
            <a:chExt cx="1032708" cy="267237"/>
          </a:xfrm>
        </p:grpSpPr>
        <p:sp>
          <p:nvSpPr>
            <p:cNvPr id="12" name="椭圆 11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3" name="椭圆 12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4" name="椭圆 13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2054" name="组合 15"/>
          <p:cNvGrpSpPr/>
          <p:nvPr/>
        </p:nvGrpSpPr>
        <p:grpSpPr>
          <a:xfrm flipH="1">
            <a:off x="7562851" y="689373"/>
            <a:ext cx="1031875" cy="201215"/>
            <a:chOff x="580813" y="919766"/>
            <a:chExt cx="1032708" cy="267237"/>
          </a:xfrm>
        </p:grpSpPr>
        <p:sp>
          <p:nvSpPr>
            <p:cNvPr id="17" name="椭圆 16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8" name="椭圆 17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9" name="椭圆 18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2058" name="标题占位符 1"/>
          <p:cNvSpPr>
            <a:spLocks noGrp="1" noChangeArrowheads="1"/>
          </p:cNvSpPr>
          <p:nvPr>
            <p:ph type="title" idx="4294967295"/>
            <p:custDataLst>
              <p:tags r:id="rId12"/>
            </p:custDataLst>
          </p:nvPr>
        </p:nvSpPr>
        <p:spPr bwMode="auto">
          <a:xfrm>
            <a:off x="1663700" y="273844"/>
            <a:ext cx="58166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9" name="文本占位符 2"/>
          <p:cNvSpPr>
            <a:spLocks noGrp="1" noChangeArrowheads="1"/>
          </p:cNvSpPr>
          <p:nvPr>
            <p:ph type="body" idx="5"/>
            <p:custDataLst>
              <p:tags r:id="rId13"/>
            </p:custDataLst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20000"/>
              </a:lnSpc>
              <a:defRPr sz="1200">
                <a:solidFill>
                  <a:srgbClr val="7F7F7F"/>
                </a:solidFill>
              </a:defRPr>
            </a:lvl1pPr>
          </a:lstStyle>
          <a:p>
            <a:fld id="{90C8F375-EA15-4859-9BEB-B75F9839DDC0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20" name="KSO_TEMPLATE" hidden="1"/>
          <p:cNvSpPr/>
          <p:nvPr>
            <p:custDataLst>
              <p:tags r:id="rId14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6" r:id="rId2"/>
    <p:sldLayoutId id="2147483724" r:id="rId3"/>
    <p:sldLayoutId id="2147483715" r:id="rId4"/>
    <p:sldLayoutId id="2147483714" r:id="rId5"/>
    <p:sldLayoutId id="2147483725" r:id="rId6"/>
    <p:sldLayoutId id="2147483713" r:id="rId7"/>
    <p:sldLayoutId id="2147483726" r:id="rId8"/>
    <p:sldLayoutId id="2147483727" r:id="rId9"/>
    <p:sldLayoutId id="2147483728" r:id="rId10"/>
    <p:sldLayoutId id="2147483712" r:id="rId11"/>
  </p:sldLayoutIdLst>
  <p:transition/>
  <p:timing/>
  <p:txStyles>
    <p:titleStyle>
      <a:lvl1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fontAlgn="base">
        <a:lnSpc>
          <a:spcPct val="12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id="{FFDFD61E-EE53-484C-B137-063D98AD59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id="{C5F70092-634B-4BEF-B913-39177B66FD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2C62D54-0BB6-4072-8DF6-89DE776131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B8E5509-24C9-4E55-B5AA-7B0A3EA950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31A152F-27B1-4A25-BFE1-80CFD20334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ct val="0"/>
              </a:spcBef>
              <a:spcAft>
                <a:spcPct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EF3C8CC3-8C07-47E6-974D-1E6986D401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684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</p:sldLayoutIdLst>
  <p:transition/>
  <p:timing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3429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0287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171450" indent="-171450" algn="l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6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4.xml" /><Relationship Id="rId10" Type="http://schemas.openxmlformats.org/officeDocument/2006/relationships/image" Target="../media/image40.png" /><Relationship Id="rId11" Type="http://schemas.openxmlformats.org/officeDocument/2006/relationships/vmlDrawing" Target="../drawings/vmlDrawing4.vml" /><Relationship Id="rId2" Type="http://schemas.openxmlformats.org/officeDocument/2006/relationships/image" Target="../media/image33.wmf" /><Relationship Id="rId3" Type="http://schemas.openxmlformats.org/officeDocument/2006/relationships/image" Target="../media/image34.wmf" /><Relationship Id="rId4" Type="http://schemas.openxmlformats.org/officeDocument/2006/relationships/image" Target="../media/image35.wmf" /><Relationship Id="rId5" Type="http://schemas.openxmlformats.org/officeDocument/2006/relationships/image" Target="../media/image36.wmf" /><Relationship Id="rId6" Type="http://schemas.openxmlformats.org/officeDocument/2006/relationships/image" Target="../media/image37.wmf" /><Relationship Id="rId7" Type="http://schemas.openxmlformats.org/officeDocument/2006/relationships/image" Target="../media/image38.wmf" /><Relationship Id="rId8" Type="http://schemas.openxmlformats.org/officeDocument/2006/relationships/oleObject" Target="../embeddings/oleObject15.bin" TargetMode="Internal" /><Relationship Id="rId9" Type="http://schemas.openxmlformats.org/officeDocument/2006/relationships/image" Target="../media/image39.wmf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4.xml" /><Relationship Id="rId2" Type="http://schemas.openxmlformats.org/officeDocument/2006/relationships/image" Target="../media/image41.wmf" /><Relationship Id="rId3" Type="http://schemas.openxmlformats.org/officeDocument/2006/relationships/image" Target="../media/image42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4.xml" /><Relationship Id="rId10" Type="http://schemas.openxmlformats.org/officeDocument/2006/relationships/image" Target="../media/image51.wmf" /><Relationship Id="rId11" Type="http://schemas.openxmlformats.org/officeDocument/2006/relationships/image" Target="../media/image52.wmf" /><Relationship Id="rId12" Type="http://schemas.openxmlformats.org/officeDocument/2006/relationships/image" Target="../media/image53.wmf" /><Relationship Id="rId13" Type="http://schemas.openxmlformats.org/officeDocument/2006/relationships/image" Target="../media/image54.wmf" /><Relationship Id="rId14" Type="http://schemas.openxmlformats.org/officeDocument/2006/relationships/image" Target="../media/image55.wmf" /><Relationship Id="rId15" Type="http://schemas.openxmlformats.org/officeDocument/2006/relationships/image" Target="../media/image56.wmf" /><Relationship Id="rId16" Type="http://schemas.openxmlformats.org/officeDocument/2006/relationships/image" Target="../media/image57.wmf" /><Relationship Id="rId17" Type="http://schemas.openxmlformats.org/officeDocument/2006/relationships/image" Target="../media/image58.wmf" /><Relationship Id="rId18" Type="http://schemas.openxmlformats.org/officeDocument/2006/relationships/image" Target="../media/image59.wmf" /><Relationship Id="rId2" Type="http://schemas.openxmlformats.org/officeDocument/2006/relationships/image" Target="../media/image43.wmf" /><Relationship Id="rId3" Type="http://schemas.openxmlformats.org/officeDocument/2006/relationships/image" Target="../media/image44.wmf" /><Relationship Id="rId4" Type="http://schemas.openxmlformats.org/officeDocument/2006/relationships/image" Target="../media/image45.wmf" /><Relationship Id="rId5" Type="http://schemas.openxmlformats.org/officeDocument/2006/relationships/image" Target="../media/image46.wmf" /><Relationship Id="rId6" Type="http://schemas.openxmlformats.org/officeDocument/2006/relationships/image" Target="../media/image47.wmf" /><Relationship Id="rId7" Type="http://schemas.openxmlformats.org/officeDocument/2006/relationships/image" Target="../media/image48.wmf" /><Relationship Id="rId8" Type="http://schemas.openxmlformats.org/officeDocument/2006/relationships/image" Target="../media/image49.wmf" /><Relationship Id="rId9" Type="http://schemas.openxmlformats.org/officeDocument/2006/relationships/image" Target="../media/image50.wmf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4.xml" /><Relationship Id="rId2" Type="http://schemas.openxmlformats.org/officeDocument/2006/relationships/image" Target="../media/image60.wmf" /><Relationship Id="rId3" Type="http://schemas.openxmlformats.org/officeDocument/2006/relationships/image" Target="../media/image61.wmf" /><Relationship Id="rId4" Type="http://schemas.openxmlformats.org/officeDocument/2006/relationships/image" Target="../media/image62.wmf" /><Relationship Id="rId5" Type="http://schemas.openxmlformats.org/officeDocument/2006/relationships/image" Target="../media/image63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4.xml" /><Relationship Id="rId2" Type="http://schemas.openxmlformats.org/officeDocument/2006/relationships/image" Target="../media/image64.png" /><Relationship Id="rId3" Type="http://schemas.openxmlformats.org/officeDocument/2006/relationships/image" Target="../media/image65.png" /><Relationship Id="rId4" Type="http://schemas.openxmlformats.org/officeDocument/2006/relationships/oleObject" Target="../embeddings/oleObject16.bin" TargetMode="Internal" /><Relationship Id="rId5" Type="http://schemas.openxmlformats.org/officeDocument/2006/relationships/image" Target="../media/image66.wmf" /><Relationship Id="rId6" Type="http://schemas.openxmlformats.org/officeDocument/2006/relationships/vmlDrawing" Target="../drawings/vmlDrawing5.v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4.xml" /><Relationship Id="rId2" Type="http://schemas.openxmlformats.org/officeDocument/2006/relationships/oleObject" Target="../embeddings/oleObject17.bin" TargetMode="Internal" /><Relationship Id="rId3" Type="http://schemas.openxmlformats.org/officeDocument/2006/relationships/image" Target="../media/image67.wmf" /><Relationship Id="rId4" Type="http://schemas.openxmlformats.org/officeDocument/2006/relationships/image" Target="../media/image68.png" /><Relationship Id="rId5" Type="http://schemas.openxmlformats.org/officeDocument/2006/relationships/vmlDrawing" Target="../drawings/vmlDrawing6.v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4.xml" /><Relationship Id="rId10" Type="http://schemas.openxmlformats.org/officeDocument/2006/relationships/vmlDrawing" Target="../drawings/vmlDrawing7.vml" /><Relationship Id="rId2" Type="http://schemas.openxmlformats.org/officeDocument/2006/relationships/oleObject" Target="../embeddings/oleObject18.bin" TargetMode="Internal" /><Relationship Id="rId3" Type="http://schemas.openxmlformats.org/officeDocument/2006/relationships/image" Target="../media/image69.wmf" /><Relationship Id="rId4" Type="http://schemas.openxmlformats.org/officeDocument/2006/relationships/oleObject" Target="../embeddings/oleObject19.bin" TargetMode="Internal" /><Relationship Id="rId5" Type="http://schemas.openxmlformats.org/officeDocument/2006/relationships/image" Target="../media/image70.wmf" /><Relationship Id="rId6" Type="http://schemas.openxmlformats.org/officeDocument/2006/relationships/oleObject" Target="../embeddings/oleObject20.bin" TargetMode="Internal" /><Relationship Id="rId7" Type="http://schemas.openxmlformats.org/officeDocument/2006/relationships/image" Target="../media/image71.wmf" /><Relationship Id="rId8" Type="http://schemas.openxmlformats.org/officeDocument/2006/relationships/oleObject" Target="../embeddings/oleObject21.bin" TargetMode="Internal" /><Relationship Id="rId9" Type="http://schemas.openxmlformats.org/officeDocument/2006/relationships/image" Target="../media/image72.wmf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4.xml" /><Relationship Id="rId2" Type="http://schemas.openxmlformats.org/officeDocument/2006/relationships/image" Target="../media/image57.wmf" /><Relationship Id="rId3" Type="http://schemas.openxmlformats.org/officeDocument/2006/relationships/image" Target="../media/image58.wmf" /><Relationship Id="rId4" Type="http://schemas.openxmlformats.org/officeDocument/2006/relationships/image" Target="../media/image59.wmf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6.xml" /><Relationship Id="rId2" Type="http://schemas.openxmlformats.org/officeDocument/2006/relationships/image" Target="../media/image73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4.xml" /><Relationship Id="rId2" Type="http://schemas.openxmlformats.org/officeDocument/2006/relationships/image" Target="../media/image5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4.xml" /><Relationship Id="rId2" Type="http://schemas.openxmlformats.org/officeDocument/2006/relationships/image" Target="../media/image6.wmf" /><Relationship Id="rId3" Type="http://schemas.openxmlformats.org/officeDocument/2006/relationships/image" Target="../media/image7.wmf" /><Relationship Id="rId4" Type="http://schemas.openxmlformats.org/officeDocument/2006/relationships/image" Target="../media/image8.wmf" /><Relationship Id="rId5" Type="http://schemas.openxmlformats.org/officeDocument/2006/relationships/image" Target="../media/image9.wmf" /><Relationship Id="rId6" Type="http://schemas.openxmlformats.org/officeDocument/2006/relationships/image" Target="../media/image10.wmf" /><Relationship Id="rId7" Type="http://schemas.openxmlformats.org/officeDocument/2006/relationships/image" Target="../media/image11.wmf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4.xml" /><Relationship Id="rId10" Type="http://schemas.openxmlformats.org/officeDocument/2006/relationships/image" Target="../media/image16.wmf" /><Relationship Id="rId11" Type="http://schemas.openxmlformats.org/officeDocument/2006/relationships/image" Target="../media/image17.wmf" /><Relationship Id="rId12" Type="http://schemas.openxmlformats.org/officeDocument/2006/relationships/vmlDrawing" Target="../drawings/vmlDrawing1.vml" /><Relationship Id="rId2" Type="http://schemas.openxmlformats.org/officeDocument/2006/relationships/oleObject" Target="../embeddings/oleObject1.bin" TargetMode="Internal" /><Relationship Id="rId3" Type="http://schemas.openxmlformats.org/officeDocument/2006/relationships/image" Target="../media/image12.wmf" /><Relationship Id="rId4" Type="http://schemas.openxmlformats.org/officeDocument/2006/relationships/oleObject" Target="../embeddings/oleObject2.bin" TargetMode="Internal" /><Relationship Id="rId5" Type="http://schemas.openxmlformats.org/officeDocument/2006/relationships/image" Target="../media/image13.wmf" /><Relationship Id="rId6" Type="http://schemas.openxmlformats.org/officeDocument/2006/relationships/oleObject" Target="../embeddings/oleObject3.bin" TargetMode="Internal" /><Relationship Id="rId7" Type="http://schemas.openxmlformats.org/officeDocument/2006/relationships/image" Target="../media/image14.wmf" /><Relationship Id="rId8" Type="http://schemas.openxmlformats.org/officeDocument/2006/relationships/image" Target="../media/image15.wmf" /><Relationship Id="rId9" Type="http://schemas.openxmlformats.org/officeDocument/2006/relationships/oleObject" Target="../embeddings/oleObject4.bin" TargetMode="Interna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4.xml" /><Relationship Id="rId2" Type="http://schemas.openxmlformats.org/officeDocument/2006/relationships/image" Target="../media/image18.wmf" /><Relationship Id="rId3" Type="http://schemas.openxmlformats.org/officeDocument/2006/relationships/image" Target="../media/image19.wmf" /><Relationship Id="rId4" Type="http://schemas.openxmlformats.org/officeDocument/2006/relationships/image" Target="../media/image20.wmf" /><Relationship Id="rId5" Type="http://schemas.openxmlformats.org/officeDocument/2006/relationships/image" Target="../media/image21.wmf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4.xml" /><Relationship Id="rId2" Type="http://schemas.openxmlformats.org/officeDocument/2006/relationships/image" Target="../media/image22.wmf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3.xml" /><Relationship Id="rId2" Type="http://schemas.openxmlformats.org/officeDocument/2006/relationships/image" Target="../media/image23.emf" /><Relationship Id="rId3" Type="http://schemas.openxmlformats.org/officeDocument/2006/relationships/image" Target="../media/image24.wmf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4.xml" /><Relationship Id="rId2" Type="http://schemas.openxmlformats.org/officeDocument/2006/relationships/oleObject" Target="../embeddings/oleObject5.bin" TargetMode="Internal" /><Relationship Id="rId3" Type="http://schemas.openxmlformats.org/officeDocument/2006/relationships/image" Target="../media/image25.wmf" /><Relationship Id="rId4" Type="http://schemas.openxmlformats.org/officeDocument/2006/relationships/oleObject" Target="../embeddings/oleObject6.bin" TargetMode="Internal" /><Relationship Id="rId5" Type="http://schemas.openxmlformats.org/officeDocument/2006/relationships/oleObject" Target="../embeddings/oleObject7.bin" TargetMode="Internal" /><Relationship Id="rId6" Type="http://schemas.openxmlformats.org/officeDocument/2006/relationships/vmlDrawing" Target="../drawings/vmlDrawing2.v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4.xml" /><Relationship Id="rId10" Type="http://schemas.openxmlformats.org/officeDocument/2006/relationships/oleObject" Target="../embeddings/oleObject12.bin" TargetMode="Internal" /><Relationship Id="rId11" Type="http://schemas.openxmlformats.org/officeDocument/2006/relationships/image" Target="../media/image30.wmf" /><Relationship Id="rId12" Type="http://schemas.openxmlformats.org/officeDocument/2006/relationships/oleObject" Target="../embeddings/oleObject13.bin" TargetMode="Internal" /><Relationship Id="rId13" Type="http://schemas.openxmlformats.org/officeDocument/2006/relationships/image" Target="../media/image31.wmf" /><Relationship Id="rId14" Type="http://schemas.openxmlformats.org/officeDocument/2006/relationships/oleObject" Target="../embeddings/oleObject14.bin" TargetMode="Internal" /><Relationship Id="rId15" Type="http://schemas.openxmlformats.org/officeDocument/2006/relationships/image" Target="../media/image32.wmf" /><Relationship Id="rId16" Type="http://schemas.openxmlformats.org/officeDocument/2006/relationships/vmlDrawing" Target="../drawings/vmlDrawing3.vml" /><Relationship Id="rId2" Type="http://schemas.openxmlformats.org/officeDocument/2006/relationships/oleObject" Target="../embeddings/oleObject8.bin" TargetMode="Internal" /><Relationship Id="rId3" Type="http://schemas.openxmlformats.org/officeDocument/2006/relationships/image" Target="../media/image26.wmf" /><Relationship Id="rId4" Type="http://schemas.openxmlformats.org/officeDocument/2006/relationships/oleObject" Target="../embeddings/oleObject9.bin" TargetMode="Internal" /><Relationship Id="rId5" Type="http://schemas.openxmlformats.org/officeDocument/2006/relationships/image" Target="../media/image27.wmf" /><Relationship Id="rId6" Type="http://schemas.openxmlformats.org/officeDocument/2006/relationships/oleObject" Target="../embeddings/oleObject10.bin" TargetMode="Internal" /><Relationship Id="rId7" Type="http://schemas.openxmlformats.org/officeDocument/2006/relationships/image" Target="../media/image28.wmf" /><Relationship Id="rId8" Type="http://schemas.openxmlformats.org/officeDocument/2006/relationships/oleObject" Target="../embeddings/oleObject11.bin" TargetMode="Internal" /><Relationship Id="rId9" Type="http://schemas.openxmlformats.org/officeDocument/2006/relationships/image" Target="../media/image29.wmf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F67306E5-939F-4246-8902-C88D649D2D7A}"/>
              </a:ext>
            </a:extLst>
          </p:cNvPr>
          <p:cNvSpPr/>
          <p:nvPr/>
        </p:nvSpPr>
        <p:spPr>
          <a:xfrm>
            <a:off x="0" y="1761661"/>
            <a:ext cx="9019002" cy="173124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5400" b="1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用计算器求算术平方根及其大小比较</a:t>
            </a:r>
          </a:p>
        </p:txBody>
      </p:sp>
    </p:spTree>
    <p:extLst>
      <p:ext uri="{BB962C8B-B14F-4D97-AF65-F5344CB8AC3E}">
        <p14:creationId xmlns:p14="http://schemas.microsoft.com/office/powerpoint/2010/main" val="11073681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6"/>
          <p:cNvSpPr>
            <a:spLocks noChangeArrowheads="1"/>
          </p:cNvSpPr>
          <p:nvPr/>
        </p:nvSpPr>
        <p:spPr bwMode="auto">
          <a:xfrm>
            <a:off x="179695" y="765874"/>
            <a:ext cx="8737294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10000"/>
              </a:lnSpc>
            </a:pP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例</a:t>
            </a:r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3 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小丽想用一块面积为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400</a:t>
            </a:r>
            <a:r>
              <a:rPr lang="en-US" altLang="zh-CN" sz="24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Times New Roman" pitchFamily="18" charset="0"/>
              </a:rPr>
              <a:t>cm</a:t>
            </a:r>
            <a:r>
              <a:rPr lang="en-US" altLang="zh-CN" sz="2400" baseline="300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Times New Roman" pitchFamily="18" charset="0"/>
              </a:rPr>
              <a:t>2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的正方形纸片，沿着边的方向裁出一块面积为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300</a:t>
            </a:r>
            <a:r>
              <a:rPr lang="en-US" altLang="zh-CN" sz="24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Times New Roman" pitchFamily="18" charset="0"/>
              </a:rPr>
              <a:t>cm</a:t>
            </a:r>
            <a:r>
              <a:rPr lang="en-US" altLang="zh-CN" sz="2400" baseline="300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Times New Roman" pitchFamily="18" charset="0"/>
              </a:rPr>
              <a:t>2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的长方形纸片，使它的长宽之比为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3∶2.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她不知能否裁得出来，正在发愁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.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你能帮小丽出她能用这块纸片裁出符合要求的纸片吗？</a:t>
            </a:r>
            <a:r>
              <a:rPr lang="en-US" altLang="zh-CN" sz="2400" i="1">
                <a:solidFill>
                  <a:schemeClr val="bg1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Z</a:t>
            </a:r>
          </a:p>
        </p:txBody>
      </p:sp>
      <p:sp>
        <p:nvSpPr>
          <p:cNvPr id="4" name="TextBox 7"/>
          <p:cNvSpPr>
            <a:spLocks noChangeArrowheads="1"/>
          </p:cNvSpPr>
          <p:nvPr/>
        </p:nvSpPr>
        <p:spPr bwMode="auto">
          <a:xfrm>
            <a:off x="349250" y="2433638"/>
            <a:ext cx="67500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zh-CN" altLang="en-US" sz="2400">
                <a:solidFill>
                  <a:srgbClr val="F8081F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解</a:t>
            </a:r>
            <a:r>
              <a:rPr lang="en-US" altLang="zh-CN" sz="2400">
                <a:solidFill>
                  <a:srgbClr val="F8081F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:</a:t>
            </a:r>
            <a:r>
              <a:rPr lang="zh-CN" altLang="en-US" sz="2400">
                <a:solidFill>
                  <a:srgbClr val="F8081F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由题意知正方形纸片的边长为</a:t>
            </a:r>
            <a:r>
              <a:rPr lang="en-US" altLang="en-US" sz="2400">
                <a:solidFill>
                  <a:srgbClr val="F8081F"/>
                </a:solidFill>
                <a:latin typeface="Times New Roman" pitchFamily="18" charset="0"/>
                <a:ea typeface="黑体" pitchFamily="49" charset="-122"/>
                <a:sym typeface="Times New Roman" pitchFamily="18" charset="0"/>
              </a:rPr>
              <a:t>20</a:t>
            </a:r>
            <a:r>
              <a:rPr lang="en-US" altLang="zh-CN" sz="2400">
                <a:solidFill>
                  <a:srgbClr val="F8081F"/>
                </a:solidFill>
                <a:latin typeface="Times New Roman" pitchFamily="18" charset="0"/>
                <a:ea typeface="黑体" pitchFamily="49" charset="-122"/>
                <a:sym typeface="Times New Roman" pitchFamily="18" charset="0"/>
              </a:rPr>
              <a:t>cm</a:t>
            </a:r>
            <a:r>
              <a:rPr lang="en-US" altLang="en-US" sz="2400">
                <a:solidFill>
                  <a:srgbClr val="F8081F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.</a:t>
            </a:r>
          </a:p>
        </p:txBody>
      </p:sp>
      <p:pic>
        <p:nvPicPr>
          <p:cNvPr id="5" name="Object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2664" y="3323035"/>
            <a:ext cx="2092325" cy="358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ject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04951" y="3696891"/>
            <a:ext cx="1344613" cy="403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ject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9888" y="4224338"/>
            <a:ext cx="1435100" cy="403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ject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89338" y="3783806"/>
            <a:ext cx="5237162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ject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40125" y="4246960"/>
            <a:ext cx="5080000" cy="35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ject 2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40126" y="3306366"/>
            <a:ext cx="4181475" cy="403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7"/>
          <p:cNvSpPr>
            <a:spLocks noChangeArrowheads="1"/>
          </p:cNvSpPr>
          <p:nvPr/>
        </p:nvSpPr>
        <p:spPr bwMode="auto">
          <a:xfrm>
            <a:off x="755735" y="2837954"/>
            <a:ext cx="67119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zh-CN" altLang="en-US" sz="2400">
                <a:solidFill>
                  <a:srgbClr val="F8081F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设长方形的长为</a:t>
            </a:r>
            <a:r>
              <a:rPr lang="en-US" altLang="zh-CN" sz="2400">
                <a:solidFill>
                  <a:srgbClr val="F8081F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3</a:t>
            </a:r>
            <a:r>
              <a:rPr lang="en-US" altLang="zh-CN" sz="2400" i="1">
                <a:solidFill>
                  <a:srgbClr val="F8081F"/>
                </a:solidFill>
                <a:latin typeface="Times New Roman" pitchFamily="18" charset="0"/>
                <a:ea typeface="黑体" pitchFamily="49" charset="-122"/>
                <a:sym typeface="Times New Roman" pitchFamily="18" charset="0"/>
              </a:rPr>
              <a:t>x</a:t>
            </a:r>
            <a:r>
              <a:rPr lang="zh-CN" altLang="en-US" sz="2400" i="1">
                <a:solidFill>
                  <a:srgbClr val="F8081F"/>
                </a:solidFill>
                <a:latin typeface="Times New Roman" pitchFamily="18" charset="0"/>
                <a:ea typeface="黑体" pitchFamily="49" charset="-122"/>
                <a:sym typeface="Times New Roman" pitchFamily="18" charset="0"/>
              </a:rPr>
              <a:t> </a:t>
            </a:r>
            <a:r>
              <a:rPr lang="en-US" altLang="zh-CN" sz="2400">
                <a:solidFill>
                  <a:srgbClr val="F8081F"/>
                </a:solidFill>
                <a:latin typeface="Times New Roman" pitchFamily="18" charset="0"/>
                <a:ea typeface="黑体" pitchFamily="49" charset="-122"/>
                <a:sym typeface="Times New Roman" pitchFamily="18" charset="0"/>
              </a:rPr>
              <a:t>cm</a:t>
            </a:r>
            <a:r>
              <a:rPr lang="en-US" altLang="zh-CN" sz="2400">
                <a:solidFill>
                  <a:srgbClr val="F8081F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,</a:t>
            </a:r>
            <a:r>
              <a:rPr lang="zh-CN" altLang="en-US" sz="2400">
                <a:solidFill>
                  <a:srgbClr val="F8081F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则宽为</a:t>
            </a:r>
            <a:r>
              <a:rPr lang="en-US" altLang="zh-CN" sz="2400">
                <a:solidFill>
                  <a:srgbClr val="F8081F"/>
                </a:solidFill>
                <a:latin typeface="Times New Roman" pitchFamily="18" charset="0"/>
                <a:ea typeface="黑体" pitchFamily="49" charset="-122"/>
                <a:sym typeface="Times New Roman" pitchFamily="18" charset="0"/>
              </a:rPr>
              <a:t>2</a:t>
            </a:r>
            <a:r>
              <a:rPr lang="en-US" altLang="zh-CN" sz="2400" i="1">
                <a:solidFill>
                  <a:srgbClr val="F8081F"/>
                </a:solidFill>
                <a:latin typeface="Times New Roman" pitchFamily="18" charset="0"/>
                <a:ea typeface="黑体" pitchFamily="49" charset="-122"/>
                <a:sym typeface="Times New Roman" pitchFamily="18" charset="0"/>
              </a:rPr>
              <a:t>x</a:t>
            </a:r>
            <a:r>
              <a:rPr lang="zh-CN" altLang="en-US" sz="2400" i="1">
                <a:solidFill>
                  <a:srgbClr val="F8081F"/>
                </a:solidFill>
                <a:latin typeface="Times New Roman" pitchFamily="18" charset="0"/>
                <a:ea typeface="黑体" pitchFamily="49" charset="-122"/>
                <a:sym typeface="Times New Roman" pitchFamily="18" charset="0"/>
              </a:rPr>
              <a:t> </a:t>
            </a:r>
            <a:r>
              <a:rPr lang="en-US" altLang="zh-CN" sz="2400">
                <a:solidFill>
                  <a:srgbClr val="F8081F"/>
                </a:solidFill>
                <a:latin typeface="Times New Roman" pitchFamily="18" charset="0"/>
                <a:ea typeface="黑体" pitchFamily="49" charset="-122"/>
                <a:sym typeface="Times New Roman" pitchFamily="18" charset="0"/>
              </a:rPr>
              <a:t>cm</a:t>
            </a:r>
            <a:r>
              <a:rPr lang="en-US" altLang="zh-CN" sz="2400">
                <a:solidFill>
                  <a:srgbClr val="F8081F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.</a:t>
            </a:r>
            <a:r>
              <a:rPr lang="zh-CN" altLang="en-US" sz="2400">
                <a:solidFill>
                  <a:srgbClr val="F8081F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则有</a:t>
            </a:r>
          </a:p>
        </p:txBody>
      </p:sp>
      <p:graphicFrame>
        <p:nvGraphicFramePr>
          <p:cNvPr id="12" name="对象 2">
            <a:hlinkClick action="ppaction://ole?verb=1"/>
          </p:cNvPr>
          <p:cNvGraphicFramePr>
            <a:graphicFrameLocks noChangeAspect="1"/>
          </p:cNvGraphicFramePr>
          <p:nvPr/>
        </p:nvGraphicFramePr>
        <p:xfrm>
          <a:off x="4114800" y="2281237"/>
          <a:ext cx="914400" cy="148829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52" r:id="rId8" imgW="914400" imgH="198720" progId="Equation.KSEE3">
                  <p:embed/>
                </p:oleObj>
              </mc:Choice>
              <mc:Fallback>
                <p:oleObj r:id="rId8" imgW="914400" imgH="19872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114800" y="2281237"/>
                        <a:ext cx="914400" cy="1488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组合 4"/>
          <p:cNvPicPr>
            <a:picLocks noGrp="1"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90216" y="2185404"/>
            <a:ext cx="2259013" cy="1419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5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  <p:extLst>
      <p:ext uri="{BB962C8B-B14F-4D97-AF65-F5344CB8AC3E}">
        <p14:creationId xmlns:p14="http://schemas.microsoft.com/office/powerpoint/2010/main" val="632519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8"/>
          <p:cNvSpPr>
            <a:spLocks noChangeArrowheads="1"/>
          </p:cNvSpPr>
          <p:nvPr/>
        </p:nvSpPr>
        <p:spPr bwMode="auto">
          <a:xfrm>
            <a:off x="344441" y="1177993"/>
            <a:ext cx="6027684" cy="166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50000"/>
              </a:lnSpc>
            </a:pP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在估计有理数的算术平方根的过程中，为方便计算，可借助计算器求一个正有理数</a:t>
            </a:r>
            <a:r>
              <a:rPr lang="en-US" altLang="zh-CN" sz="2400" i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黑体" pitchFamily="49" charset="-122"/>
              </a:rPr>
              <a:t>a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的算术平方根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(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或其近似数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).</a:t>
            </a:r>
            <a:endParaRPr lang="zh-CN" altLang="en-US" sz="24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grpSp>
        <p:nvGrpSpPr>
          <p:cNvPr id="3" name="Group 11"/>
          <p:cNvGrpSpPr/>
          <p:nvPr/>
        </p:nvGrpSpPr>
        <p:grpSpPr>
          <a:xfrm>
            <a:off x="2439389" y="3340905"/>
            <a:ext cx="1219200" cy="742950"/>
            <a:chExt cx="1219200" cy="990600"/>
          </a:xfrm>
          <a:solidFill>
            <a:srgbClr val="FFFF00"/>
          </a:solidFill>
        </p:grpSpPr>
        <p:sp>
          <p:nvSpPr>
            <p:cNvPr id="4" name="圆角矩形 10"/>
            <p:cNvSpPr>
              <a:spLocks noChangeArrowheads="1"/>
            </p:cNvSpPr>
            <p:nvPr/>
          </p:nvSpPr>
          <p:spPr bwMode="auto">
            <a:xfrm>
              <a:off x="0" y="0"/>
              <a:ext cx="1219200" cy="990600"/>
            </a:xfrm>
            <a:prstGeom prst="roundRect">
              <a:avLst>
                <a:gd name="adj" fmla="val 16667"/>
              </a:avLst>
            </a:prstGeom>
            <a:grpFill/>
            <a:ln w="25400">
              <a:solidFill>
                <a:srgbClr val="89A4A7"/>
              </a:solidFill>
              <a:beve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algn="ctr" eaLnBrk="0" hangingPunct="0"/>
              <a:endParaRPr lang="zh-CN" altLang="zh-CN">
                <a:solidFill>
                  <a:srgbClr val="FFFFFF"/>
                </a:solidFill>
                <a:sym typeface="Arial" pitchFamily="34" charset="0"/>
              </a:endParaRPr>
            </a:p>
          </p:txBody>
        </p:sp>
        <p:pic>
          <p:nvPicPr>
            <p:cNvPr id="5" name="Object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2400" y="97367"/>
              <a:ext cx="865094" cy="8170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圆角矩形 12"/>
          <p:cNvSpPr>
            <a:spLocks noChangeArrowheads="1"/>
          </p:cNvSpPr>
          <p:nvPr/>
        </p:nvSpPr>
        <p:spPr bwMode="auto">
          <a:xfrm>
            <a:off x="3734789" y="3340905"/>
            <a:ext cx="1219200" cy="74295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5400">
            <a:solidFill>
              <a:srgbClr val="89A4A7"/>
            </a:solidFill>
            <a:beve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ctr" eaLnBrk="0" hangingPunct="0"/>
            <a:r>
              <a:rPr lang="en-US" altLang="zh-CN" sz="4400" i="1">
                <a:solidFill>
                  <a:srgbClr val="000000"/>
                </a:solidFill>
                <a:latin typeface="Times New Roman" pitchFamily="18" charset="0"/>
                <a:sym typeface="宋体" pitchFamily="2" charset="-122"/>
              </a:rPr>
              <a:t>a</a:t>
            </a:r>
            <a:endParaRPr lang="zh-CN" altLang="en-US" sz="4400" i="1">
              <a:solidFill>
                <a:srgbClr val="000000"/>
              </a:solidFill>
              <a:latin typeface="Times New Roman" pitchFamily="18" charset="0"/>
              <a:sym typeface="宋体" panose="02010600030101010101" pitchFamily="2" charset="-122"/>
            </a:endParaRPr>
          </a:p>
        </p:txBody>
      </p:sp>
      <p:sp>
        <p:nvSpPr>
          <p:cNvPr id="7" name="圆角矩形 13"/>
          <p:cNvSpPr>
            <a:spLocks noChangeArrowheads="1"/>
          </p:cNvSpPr>
          <p:nvPr/>
        </p:nvSpPr>
        <p:spPr bwMode="auto">
          <a:xfrm>
            <a:off x="5030189" y="3340905"/>
            <a:ext cx="1219200" cy="74295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5400">
            <a:solidFill>
              <a:srgbClr val="89A4A7"/>
            </a:solidFill>
            <a:beve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ctr" eaLnBrk="0" hangingPunct="0"/>
            <a:r>
              <a:rPr lang="en-US" altLang="zh-CN" sz="440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=</a:t>
            </a:r>
            <a:endParaRPr lang="zh-CN" altLang="en-US" sz="4400">
              <a:solidFill>
                <a:srgbClr val="000000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" name="文本框 6151"/>
          <p:cNvSpPr txBox="1">
            <a:spLocks noChangeArrowheads="1"/>
          </p:cNvSpPr>
          <p:nvPr/>
        </p:nvSpPr>
        <p:spPr bwMode="auto">
          <a:xfrm>
            <a:off x="55961" y="617352"/>
            <a:ext cx="4288428" cy="584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>
                <a:solidFill>
                  <a:srgbClr val="006666"/>
                </a:solidFill>
                <a:latin typeface="微软雅黑" pitchFamily="34" charset="-122"/>
                <a:ea typeface="微软雅黑" panose="020b0503020204020204" pitchFamily="34" charset="-122"/>
                <a:sym typeface="宋体" pitchFamily="2" charset="-122"/>
              </a:rPr>
              <a:t>用计算器求算术平方根</a:t>
            </a:r>
          </a:p>
        </p:txBody>
      </p:sp>
      <p:sp>
        <p:nvSpPr>
          <p:cNvPr id="14" name="文本框 1"/>
          <p:cNvSpPr txBox="1">
            <a:spLocks noChangeArrowheads="1"/>
          </p:cNvSpPr>
          <p:nvPr/>
        </p:nvSpPr>
        <p:spPr bwMode="auto">
          <a:xfrm>
            <a:off x="467715" y="3530215"/>
            <a:ext cx="19800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按键顺序：</a:t>
            </a:r>
          </a:p>
        </p:txBody>
      </p:sp>
      <p:pic>
        <p:nvPicPr>
          <p:cNvPr id="15" name="图片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24626" y="909638"/>
            <a:ext cx="2443163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5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13126097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Group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852822"/>
              </p:ext>
            </p:extLst>
          </p:nvPr>
        </p:nvGraphicFramePr>
        <p:xfrm>
          <a:off x="683675" y="2008596"/>
          <a:ext cx="7848600" cy="1234678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3346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153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617339">
                <a:tc>
                  <a:txBody>
                    <a:bodyPr vert="horz" wrap="square"/>
                    <a:lstStyle/>
                    <a:p>
                      <a:pPr marL="0" marR="0" lvl="0" indent="0" algn="l" defTabSz="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…</a:t>
                      </a:r>
                      <a:endParaRPr kumimoji="0" lang="en-US" sz="18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sym typeface="Arial" pitchFamily="34" charset="0"/>
                      </a:endParaRPr>
                    </a:p>
                  </a:txBody>
                  <a:tcPr marT="34297" marB="34297" horzOverflow="overflow"/>
                </a:tc>
                <a:tc>
                  <a:txBody>
                    <a:bodyPr vert="horz" wrap="square"/>
                    <a:lstStyle/>
                    <a:p>
                      <a:pPr marL="0" marR="0" lvl="0" indent="0" algn="l" defTabSz="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1800" b="0" i="1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  <a:sym typeface="Arial" panose="020b0604020202020204" pitchFamily="34" charset="0"/>
                      </a:endParaRPr>
                    </a:p>
                  </a:txBody>
                  <a:tcPr marT="34297" marB="34297" horzOverflow="overflow"/>
                </a:tc>
                <a:tc>
                  <a:txBody>
                    <a:bodyPr vert="horz" wrap="square"/>
                    <a:lstStyle/>
                    <a:p>
                      <a:pPr marL="0" marR="0" lvl="0" indent="0" algn="l" defTabSz="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1800" b="0" i="1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  <a:sym typeface="Arial" panose="020b0604020202020204" pitchFamily="34" charset="0"/>
                      </a:endParaRPr>
                    </a:p>
                  </a:txBody>
                  <a:tcPr marT="34297" marB="34297" horzOverflow="overflow"/>
                </a:tc>
                <a:tc>
                  <a:txBody>
                    <a:bodyPr vert="horz" wrap="square"/>
                    <a:lstStyle/>
                    <a:p>
                      <a:pPr marL="0" marR="0" lvl="0" indent="0" algn="l" defTabSz="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1800" b="0" i="1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  <a:sym typeface="Arial" panose="020b0604020202020204" pitchFamily="34" charset="0"/>
                      </a:endParaRPr>
                    </a:p>
                  </a:txBody>
                  <a:tcPr marT="34297" marB="34297" horzOverflow="overflow"/>
                </a:tc>
                <a:tc>
                  <a:txBody>
                    <a:bodyPr vert="horz" wrap="square"/>
                    <a:lstStyle/>
                    <a:p>
                      <a:pPr marL="0" marR="0" lvl="0" indent="0" algn="l" defTabSz="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1800" b="0" i="1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  <a:sym typeface="Arial" panose="020b0604020202020204" pitchFamily="34" charset="0"/>
                      </a:endParaRPr>
                    </a:p>
                  </a:txBody>
                  <a:tcPr marT="34297" marB="34297" horzOverflow="overflow"/>
                </a:tc>
                <a:tc>
                  <a:txBody>
                    <a:bodyPr vert="horz" wrap="square"/>
                    <a:lstStyle/>
                    <a:p>
                      <a:pPr marL="0" marR="0" lvl="0" indent="0" algn="l" defTabSz="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1800" b="0" i="1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  <a:sym typeface="Arial" panose="020b0604020202020204" pitchFamily="34" charset="0"/>
                      </a:endParaRPr>
                    </a:p>
                  </a:txBody>
                  <a:tcPr marT="34297" marB="34297" horzOverflow="overflow"/>
                </a:tc>
                <a:tc>
                  <a:txBody>
                    <a:bodyPr vert="horz" wrap="square"/>
                    <a:lstStyle/>
                    <a:p>
                      <a:pPr marL="0" marR="0" lvl="0" indent="0" algn="l" defTabSz="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1800" b="0" i="1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  <a:sym typeface="Arial" panose="020b0604020202020204" pitchFamily="34" charset="0"/>
                      </a:endParaRPr>
                    </a:p>
                  </a:txBody>
                  <a:tcPr marT="34297" marB="34297" horzOverflow="overflow"/>
                </a:tc>
                <a:tc>
                  <a:txBody>
                    <a:bodyPr vert="horz" wrap="square"/>
                    <a:lstStyle/>
                    <a:p>
                      <a:pPr marL="0" marR="0" lvl="0" indent="0" algn="l" defTabSz="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1800" b="0" i="1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宋体" pitchFamily="2" charset="-122"/>
                        <a:sym typeface="Arial" pitchFamily="34" charset="0"/>
                      </a:endParaRPr>
                    </a:p>
                  </a:txBody>
                  <a:tcPr marT="34297" marB="34297" horzOverflow="overflow"/>
                </a:tc>
                <a:tc>
                  <a:txBody>
                    <a:bodyPr vert="horz" wrap="square"/>
                    <a:lstStyle/>
                    <a:p>
                      <a:pPr marL="0" marR="0" lvl="0" indent="0" algn="l" defTabSz="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…</a:t>
                      </a:r>
                      <a:endParaRPr kumimoji="0" lang="zh-CN" altLang="en-US" sz="1800" u="none" strike="noStrike" cap="none" normalizeH="0" baseline="0">
                        <a:ln>
                          <a:noFill/>
                        </a:ln>
                        <a:effectLst/>
                        <a:sym typeface="Arial" panose="020b0604020202020204" pitchFamily="34" charset="0"/>
                      </a:endParaRPr>
                    </a:p>
                    <a:p>
                      <a:pPr marL="0" marR="0" lvl="0" indent="0" algn="l" defTabSz="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  <a:sym typeface="Arial" panose="020b0604020202020204" pitchFamily="34" charset="0"/>
                      </a:endParaRPr>
                    </a:p>
                  </a:txBody>
                  <a:tcPr marT="34297" marB="34297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7339">
                <a:tc>
                  <a:txBody>
                    <a:bodyPr vert="horz" wrap="square"/>
                    <a:lstStyle/>
                    <a:p>
                      <a:pPr marL="0" marR="0" lvl="0" indent="0" algn="l" defTabSz="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…</a:t>
                      </a:r>
                      <a:endParaRPr kumimoji="0" lang="zh-CN" altLang="en-US" sz="1800" u="none" strike="noStrike" cap="none" normalizeH="0" baseline="0">
                        <a:ln>
                          <a:noFill/>
                        </a:ln>
                        <a:effectLst/>
                        <a:sym typeface="Arial" panose="020b0604020202020204" pitchFamily="34" charset="0"/>
                      </a:endParaRPr>
                    </a:p>
                    <a:p>
                      <a:pPr marL="0" marR="0" lvl="0" indent="0" algn="l" defTabSz="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  <a:sym typeface="Arial" panose="020b0604020202020204" pitchFamily="34" charset="0"/>
                      </a:endParaRPr>
                    </a:p>
                  </a:txBody>
                  <a:tcPr marT="34297" marB="34297" horzOverflow="overflow"/>
                </a:tc>
                <a:tc>
                  <a:txBody>
                    <a:bodyPr vert="horz" wrap="square"/>
                    <a:lstStyle/>
                    <a:p>
                      <a:pPr marL="0" marR="0" lvl="0" indent="0" algn="l" defTabSz="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18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  <a:sym typeface="Arial" panose="020b0604020202020204" pitchFamily="34" charset="0"/>
                      </a:endParaRPr>
                    </a:p>
                  </a:txBody>
                  <a:tcPr marT="34297" marB="34297" horzOverflow="overflow"/>
                </a:tc>
                <a:tc>
                  <a:txBody>
                    <a:bodyPr vert="horz" wrap="square"/>
                    <a:lstStyle/>
                    <a:p>
                      <a:pPr marL="0" marR="0" lvl="0" indent="0" algn="l" defTabSz="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18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  <a:sym typeface="Arial" panose="020b0604020202020204" pitchFamily="34" charset="0"/>
                      </a:endParaRPr>
                    </a:p>
                  </a:txBody>
                  <a:tcPr marT="34297" marB="34297" horzOverflow="overflow"/>
                </a:tc>
                <a:tc>
                  <a:txBody>
                    <a:bodyPr vert="horz" wrap="square"/>
                    <a:lstStyle/>
                    <a:p>
                      <a:pPr marL="0" marR="0" lvl="0" indent="0" algn="l" defTabSz="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18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  <a:sym typeface="Arial" panose="020b0604020202020204" pitchFamily="34" charset="0"/>
                      </a:endParaRPr>
                    </a:p>
                  </a:txBody>
                  <a:tcPr marT="34297" marB="34297" horzOverflow="overflow"/>
                </a:tc>
                <a:tc>
                  <a:txBody>
                    <a:bodyPr vert="horz" wrap="square"/>
                    <a:lstStyle/>
                    <a:p>
                      <a:pPr marL="0" marR="0" lvl="0" indent="0" algn="l" defTabSz="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18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  <a:sym typeface="Arial" panose="020b0604020202020204" pitchFamily="34" charset="0"/>
                      </a:endParaRPr>
                    </a:p>
                  </a:txBody>
                  <a:tcPr marT="34297" marB="34297" horzOverflow="overflow"/>
                </a:tc>
                <a:tc>
                  <a:txBody>
                    <a:bodyPr vert="horz" wrap="square"/>
                    <a:lstStyle/>
                    <a:p>
                      <a:pPr marL="0" marR="0" lvl="0" indent="0" algn="l" defTabSz="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18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  <a:sym typeface="Arial" panose="020b0604020202020204" pitchFamily="34" charset="0"/>
                      </a:endParaRPr>
                    </a:p>
                  </a:txBody>
                  <a:tcPr marT="34297" marB="34297" horzOverflow="overflow"/>
                </a:tc>
                <a:tc>
                  <a:txBody>
                    <a:bodyPr vert="horz" wrap="square"/>
                    <a:lstStyle/>
                    <a:p>
                      <a:pPr marL="0" marR="0" lvl="0" indent="0" algn="l" defTabSz="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18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  <a:sym typeface="Arial" panose="020b0604020202020204" pitchFamily="34" charset="0"/>
                      </a:endParaRPr>
                    </a:p>
                  </a:txBody>
                  <a:tcPr marT="34297" marB="34297" horzOverflow="overflow"/>
                </a:tc>
                <a:tc>
                  <a:txBody>
                    <a:bodyPr vert="horz" wrap="square"/>
                    <a:lstStyle/>
                    <a:p>
                      <a:pPr marL="0" marR="0" lvl="0" indent="0" algn="l" defTabSz="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18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宋体" pitchFamily="2" charset="-122"/>
                        <a:sym typeface="Arial" pitchFamily="34" charset="0"/>
                      </a:endParaRPr>
                    </a:p>
                  </a:txBody>
                  <a:tcPr marT="34297" marB="34297" horzOverflow="overflow"/>
                </a:tc>
                <a:tc>
                  <a:txBody>
                    <a:bodyPr vert="horz" wrap="square"/>
                    <a:lstStyle/>
                    <a:p>
                      <a:pPr marL="0" marR="0" lvl="0" indent="0" algn="l" defTabSz="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…</a:t>
                      </a:r>
                      <a:endParaRPr kumimoji="0" lang="zh-CN" altLang="en-US" sz="1800" u="none" strike="noStrike" cap="none" normalizeH="0" baseline="0">
                        <a:ln>
                          <a:noFill/>
                        </a:ln>
                        <a:effectLst/>
                        <a:sym typeface="Arial" pitchFamily="34" charset="0"/>
                      </a:endParaRPr>
                    </a:p>
                    <a:p>
                      <a:pPr marL="0" marR="0" lvl="0" indent="0" algn="l" defTabSz="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sym typeface="Arial" pitchFamily="34" charset="0"/>
                      </a:endParaRPr>
                    </a:p>
                  </a:txBody>
                  <a:tcPr marT="34297" marB="34297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Object 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77388" y="2139565"/>
            <a:ext cx="995362" cy="31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ject 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3876" y="2139565"/>
            <a:ext cx="885825" cy="31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ject 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98275" y="2139565"/>
            <a:ext cx="762000" cy="31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ject 4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36475" y="2139565"/>
            <a:ext cx="763588" cy="31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ject 4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74675" y="2139565"/>
            <a:ext cx="668338" cy="305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ject 5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68425" y="2139565"/>
            <a:ext cx="928688" cy="310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ject 5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93938" y="2139565"/>
            <a:ext cx="1046162" cy="311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ject 5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01238" y="2796790"/>
            <a:ext cx="487362" cy="245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ject 6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21988" y="2801552"/>
            <a:ext cx="812800" cy="245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ject 6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72913" y="2819411"/>
            <a:ext cx="385762" cy="246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ject 6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88875" y="2819411"/>
            <a:ext cx="630238" cy="246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Object 6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79475" y="2819411"/>
            <a:ext cx="325438" cy="246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ject 6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41475" y="2819411"/>
            <a:ext cx="630238" cy="246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Object 6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24150" y="2819411"/>
            <a:ext cx="446088" cy="246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34"/>
          <p:cNvSpPr>
            <a:spLocks noChangeArrowheads="1"/>
          </p:cNvSpPr>
          <p:nvPr/>
        </p:nvSpPr>
        <p:spPr bwMode="auto">
          <a:xfrm>
            <a:off x="354014" y="3351539"/>
            <a:ext cx="8394276" cy="14646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30000"/>
              </a:lnSpc>
            </a:pPr>
            <a:r>
              <a:rPr lang="zh-CN" altLang="en-US" sz="2400" b="1">
                <a:solidFill>
                  <a:srgbClr val="0070C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规律：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被开方数的小数点向右每移动</a:t>
            </a:r>
            <a:r>
              <a:rPr lang="en-US" altLang="zh-CN" sz="2400" u="sng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     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位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,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它的算术平方根的小数点就向右移动</a:t>
            </a:r>
            <a:r>
              <a:rPr lang="en-US" altLang="zh-CN" sz="2400" u="sng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     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位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;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被开方数的小数点向左每移动</a:t>
            </a:r>
            <a:r>
              <a:rPr lang="en-US" altLang="zh-CN" sz="2400" u="sng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    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位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,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它的算术平方根的小数点就向左移动</a:t>
            </a:r>
            <a:r>
              <a:rPr lang="en-US" altLang="zh-CN" sz="2400" u="sng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     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位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.</a:t>
            </a:r>
          </a:p>
        </p:txBody>
      </p:sp>
      <p:pic>
        <p:nvPicPr>
          <p:cNvPr id="18" name="Object 6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6512" y="3431392"/>
            <a:ext cx="334963" cy="379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ject 68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79284" y="3820294"/>
            <a:ext cx="280376" cy="45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Object 69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9192" y="4360366"/>
            <a:ext cx="334965" cy="37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Object 70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66818" y="4284069"/>
            <a:ext cx="280376" cy="455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166688" y="1071698"/>
            <a:ext cx="87820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(1)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利用计算器计算下表中的算术平方根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,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并将计算结果填在表中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,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你发现了什么规律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?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你能说出其中的道理吗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?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5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1" name="文本框 6151">
            <a:extLst>
              <a:ext uri="{FF2B5EF4-FFF2-40B4-BE49-F238E27FC236}">
                <a16:creationId xmlns:a16="http://schemas.microsoft.com/office/drawing/2014/main" id="{88038C71-9C66-4D45-A771-B870D05440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31" y="627325"/>
            <a:ext cx="3057179" cy="584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>
                <a:solidFill>
                  <a:srgbClr val="006666"/>
                </a:solidFill>
                <a:latin typeface="微软雅黑" pitchFamily="34" charset="-122"/>
                <a:ea typeface="微软雅黑" panose="020b0503020204020204" pitchFamily="34" charset="-122"/>
                <a:sym typeface="宋体" pitchFamily="2" charset="-122"/>
              </a:rPr>
              <a:t>算术平方根规律</a:t>
            </a:r>
          </a:p>
        </p:txBody>
      </p:sp>
    </p:spTree>
    <p:extLst>
      <p:ext uri="{BB962C8B-B14F-4D97-AF65-F5344CB8AC3E}">
        <p14:creationId xmlns:p14="http://schemas.microsoft.com/office/powerpoint/2010/main" val="22852060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30"/>
          <p:cNvSpPr>
            <a:spLocks noChangeArrowheads="1"/>
          </p:cNvSpPr>
          <p:nvPr/>
        </p:nvSpPr>
        <p:spPr bwMode="auto">
          <a:xfrm>
            <a:off x="395710" y="773019"/>
            <a:ext cx="8216900" cy="166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50000"/>
              </a:lnSpc>
            </a:pP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(2)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用计算器计算   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(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精确到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0.001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),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并利用你在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Times New Roman" pitchFamily="18" charset="0"/>
              </a:rPr>
              <a:t>(1)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中发现的规律说出                 的近似值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,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你能根据    的值说出    是多少吗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?</a:t>
            </a:r>
          </a:p>
        </p:txBody>
      </p:sp>
      <p:pic>
        <p:nvPicPr>
          <p:cNvPr id="3" name="Object 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84575" y="921791"/>
            <a:ext cx="533400" cy="40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ject 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9955" y="2025452"/>
            <a:ext cx="533400" cy="406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ject 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64180" y="1522214"/>
            <a:ext cx="61753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ject 5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6381" y="1530548"/>
            <a:ext cx="2643188" cy="344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5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mc:AlternateContent>
        <mc:Choice Requires="a14">
          <p:sp>
            <p:nvSpPr>
              <p:cNvPr id="9" name="文本框 7">
                <a:extLst>
                  <a:ext uri="{FF2B5EF4-FFF2-40B4-BE49-F238E27FC236}">
                    <a16:creationId xmlns:a16="http://schemas.microsoft.com/office/drawing/2014/main" id="{1D61A62D-3E89-4BE9-A574-8DBD77E02A9B}"/>
                  </a:ext>
                </a:extLst>
              </p:cNvPr>
              <p:cNvSpPr txBox="1"/>
              <p:nvPr/>
            </p:nvSpPr>
            <p:spPr>
              <a:xfrm>
                <a:off x="598556" y="2469148"/>
                <a:ext cx="6984485" cy="18485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400">
                    <a:solidFill>
                      <a:srgbClr val="FF0000"/>
                    </a:solidFill>
                    <a:latin typeface="黑体" pitchFamily="49" charset="-122"/>
                    <a:ea typeface="黑体" pitchFamily="49" charset="-122"/>
                  </a:rPr>
                  <a:t>解：</a:t>
                </a:r>
                <a14:m>
                  <m:oMathPara>
                    <m:oMathParaPr>
                      <m:jc/>
                    </m:oMathParaPr>
                    <m:oMath>
                      <m:r>
                        <m:rPr>
                          <m:sty m:val="p"/>
                        </m:rPr>
                        <a:rPr lang="zh-CN" altLang="en-US" sz="240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m:t>∵</m:t>
                      </m:r>
                      <m:rad>
                        <m:radPr>
                          <m:degHide m:val="on"/>
                          <m:ctrlPr>
                            <a:rPr lang="zh-CN" altLang="en-US" sz="2400">
                              <a:solidFill>
                                <a:srgbClr val="FF0000"/>
                              </a:solidFill>
                              <a:latin typeface="黑体" panose="02010609060101010101" pitchFamily="49" charset="-122"/>
                              <a:ea typeface="黑体" panose="02010609060101010101" pitchFamily="49" charset="-122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US" altLang="zh-CN" sz="2400">
                              <a:solidFill>
                                <a:srgbClr val="FF0000"/>
                              </a:solidFill>
                              <a:latin typeface="黑体" panose="02010609060101010101" pitchFamily="49" charset="-122"/>
                              <a:ea typeface="黑体" panose="02010609060101010101" pitchFamily="49" charset="-122"/>
                            </a:rPr>
                            <m:t>3</m:t>
                          </m:r>
                        </m:e>
                      </m:rad>
                      <m:r>
                        <m:rPr>
                          <m:sty m:val="p"/>
                        </m:rPr>
                        <a:rPr lang="zh-CN" altLang="en-US" sz="240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m:t>≈</m:t>
                      </m:r>
                    </m:oMath>
                  </m:oMathPara>
                </a14:m>
                <a:r>
                  <a:rPr lang="en-US" altLang="zh-CN" sz="2400">
                    <a:solidFill>
                      <a:srgbClr val="FF0000"/>
                    </a:solidFill>
                    <a:latin typeface="黑体" pitchFamily="49" charset="-122"/>
                    <a:ea typeface="黑体" pitchFamily="49" charset="-122"/>
                  </a:rPr>
                  <a:t>1.732</a:t>
                </a:r>
                <a:r>
                  <a:rPr lang="zh-CN" altLang="en-US" sz="2400">
                    <a:solidFill>
                      <a:srgbClr val="FF0000"/>
                    </a:solidFill>
                    <a:latin typeface="黑体" pitchFamily="49" charset="-122"/>
                    <a:ea typeface="黑体" pitchFamily="49" charset="-122"/>
                  </a:rPr>
                  <a:t>，</a:t>
                </a:r>
                <a:endParaRPr lang="en-US" altLang="zh-CN" sz="240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>
                    <a:solidFill>
                      <a:srgbClr val="FF0000"/>
                    </a:solidFill>
                    <a:latin typeface="黑体" pitchFamily="49" charset="-122"/>
                    <a:ea typeface="黑体" pitchFamily="49" charset="-122"/>
                  </a:rPr>
                  <a:t>∴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zh-CN" altLang="en-US" sz="2400">
                              <a:solidFill>
                                <a:srgbClr val="FF0000"/>
                              </a:solidFill>
                              <a:latin typeface="黑体" panose="02010609060101010101" pitchFamily="49" charset="-122"/>
                              <a:ea typeface="黑体" panose="02010609060101010101" pitchFamily="49" charset="-122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US" altLang="zh-CN" sz="2400">
                              <a:solidFill>
                                <a:srgbClr val="FF0000"/>
                              </a:solidFill>
                              <a:latin typeface="黑体" panose="02010609060101010101" pitchFamily="49" charset="-122"/>
                              <a:ea typeface="黑体" panose="02010609060101010101" pitchFamily="49" charset="-122"/>
                            </a:rPr>
                            <m:t>0.03</m:t>
                          </m:r>
                        </m:e>
                      </m:rad>
                      <m:r>
                        <m:rPr>
                          <m:sty m:val="p"/>
                        </m:rPr>
                        <a:rPr lang="zh-CN" altLang="en-US" sz="240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m:t>≈</m:t>
                      </m:r>
                    </m:oMath>
                  </m:oMathPara>
                </a14:m>
                <a:r>
                  <a:rPr lang="en-US" altLang="zh-CN" sz="2400">
                    <a:solidFill>
                      <a:srgbClr val="FF0000"/>
                    </a:solidFill>
                    <a:latin typeface="黑体" pitchFamily="49" charset="-122"/>
                    <a:ea typeface="黑体" pitchFamily="49" charset="-122"/>
                  </a:rPr>
                  <a:t>0.1732</a:t>
                </a:r>
                <a:r>
                  <a:rPr lang="zh-CN" altLang="en-US" sz="2400">
                    <a:solidFill>
                      <a:srgbClr val="FF0000"/>
                    </a:solidFill>
                    <a:latin typeface="黑体" pitchFamily="49" charset="-122"/>
                    <a:ea typeface="黑体" pitchFamily="49" charset="-122"/>
                  </a:rPr>
                  <a:t>，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zh-CN" altLang="en-US" sz="2400">
                              <a:solidFill>
                                <a:srgbClr val="FF0000"/>
                              </a:solidFill>
                              <a:latin typeface="黑体" panose="02010609060101010101" pitchFamily="49" charset="-122"/>
                              <a:ea typeface="黑体" panose="02010609060101010101" pitchFamily="49" charset="-122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US" altLang="zh-CN" sz="2400">
                              <a:solidFill>
                                <a:srgbClr val="FF0000"/>
                              </a:solidFill>
                              <a:latin typeface="黑体" panose="02010609060101010101" pitchFamily="49" charset="-122"/>
                              <a:ea typeface="黑体" panose="02010609060101010101" pitchFamily="49" charset="-122"/>
                            </a:rPr>
                            <m:t>300</m:t>
                          </m:r>
                        </m:e>
                      </m:rad>
                      <m:r>
                        <m:rPr>
                          <m:sty m:val="p"/>
                        </m:rPr>
                        <a:rPr lang="zh-CN" altLang="en-US" sz="240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m:t>≈</m:t>
                      </m:r>
                    </m:oMath>
                  </m:oMathPara>
                </a14:m>
                <a:r>
                  <a:rPr lang="en-US" altLang="zh-CN" sz="2400">
                    <a:solidFill>
                      <a:srgbClr val="FF0000"/>
                    </a:solidFill>
                    <a:latin typeface="黑体" pitchFamily="49" charset="-122"/>
                    <a:ea typeface="黑体" pitchFamily="49" charset="-122"/>
                  </a:rPr>
                  <a:t>17.32</a:t>
                </a:r>
                <a:r>
                  <a:rPr lang="zh-CN" altLang="en-US" sz="2400">
                    <a:solidFill>
                      <a:srgbClr val="FF0000"/>
                    </a:solidFill>
                    <a:latin typeface="黑体" pitchFamily="49" charset="-122"/>
                    <a:ea typeface="黑体" pitchFamily="49" charset="-122"/>
                  </a:rPr>
                  <a:t>，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zh-CN" altLang="en-US" sz="2400">
                              <a:solidFill>
                                <a:srgbClr val="FF0000"/>
                              </a:solidFill>
                              <a:latin typeface="黑体" panose="02010609060101010101" pitchFamily="49" charset="-122"/>
                              <a:ea typeface="黑体" panose="02010609060101010101" pitchFamily="49" charset="-122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US" altLang="zh-CN" sz="2400">
                              <a:solidFill>
                                <a:srgbClr val="FF0000"/>
                              </a:solidFill>
                              <a:latin typeface="黑体" panose="02010609060101010101" pitchFamily="49" charset="-122"/>
                              <a:ea typeface="黑体" panose="02010609060101010101" pitchFamily="49" charset="-122"/>
                            </a:rPr>
                            <m:t>30000</m:t>
                          </m:r>
                        </m:e>
                      </m:rad>
                      <m:r>
                        <m:rPr>
                          <m:sty m:val="p"/>
                        </m:rPr>
                        <a:rPr lang="zh-CN" altLang="en-US" sz="240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m:t>≈</m:t>
                      </m:r>
                    </m:oMath>
                  </m:oMathPara>
                </a14:m>
                <a:r>
                  <a:rPr lang="en-US" altLang="zh-CN" sz="2400">
                    <a:solidFill>
                      <a:srgbClr val="FF0000"/>
                    </a:solidFill>
                    <a:latin typeface="黑体" pitchFamily="49" charset="-122"/>
                    <a:ea typeface="黑体" pitchFamily="49" charset="-122"/>
                  </a:rPr>
                  <a:t>173.2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>
                    <a:solidFill>
                      <a:srgbClr val="FF0000"/>
                    </a:solidFill>
                    <a:latin typeface="黑体" pitchFamily="49" charset="-122"/>
                    <a:ea typeface="黑体" pitchFamily="49" charset="-122"/>
                  </a:rPr>
                  <a:t>根据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zh-CN" altLang="en-US" sz="2400">
                              <a:solidFill>
                                <a:srgbClr val="FF0000"/>
                              </a:solidFill>
                              <a:latin typeface="黑体" panose="02010609060101010101" pitchFamily="49" charset="-122"/>
                              <a:ea typeface="黑体" panose="02010609060101010101" pitchFamily="49" charset="-122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US" altLang="zh-CN" sz="2400">
                              <a:solidFill>
                                <a:srgbClr val="FF0000"/>
                              </a:solidFill>
                              <a:latin typeface="黑体" panose="02010609060101010101" pitchFamily="49" charset="-122"/>
                              <a:ea typeface="黑体" panose="02010609060101010101" pitchFamily="49" charset="-122"/>
                            </a:rPr>
                            <m:t>30</m:t>
                          </m:r>
                        </m:e>
                      </m:rad>
                    </m:oMath>
                  </m:oMathPara>
                </a14:m>
                <a:r>
                  <a:rPr lang="zh-CN" altLang="en-US" sz="2400">
                    <a:solidFill>
                      <a:srgbClr val="FF0000"/>
                    </a:solidFill>
                    <a:latin typeface="黑体" pitchFamily="49" charset="-122"/>
                    <a:ea typeface="黑体" pitchFamily="49" charset="-122"/>
                  </a:rPr>
                  <a:t>不能说出</a:t>
                </a:r>
                <a14:m>
                  <m:oMathPara>
                    <m:oMathParaPr>
                      <m:jc/>
                    </m:oMathParaPr>
                    <m:oMath>
                      <m:rad>
                        <m:radPr>
                          <m:degHide m:val="on"/>
                          <m:ctrlPr>
                            <a:rPr lang="zh-CN" altLang="en-US" sz="2400">
                              <a:solidFill>
                                <a:srgbClr val="FF0000"/>
                              </a:solidFill>
                              <a:latin typeface="黑体" panose="02010609060101010101" pitchFamily="49" charset="-122"/>
                              <a:ea typeface="黑体" panose="02010609060101010101" pitchFamily="49" charset="-122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US" altLang="zh-CN" sz="2400">
                              <a:solidFill>
                                <a:srgbClr val="FF0000"/>
                              </a:solidFill>
                              <a:latin typeface="黑体" panose="02010609060101010101" pitchFamily="49" charset="-122"/>
                              <a:ea typeface="黑体" panose="02010609060101010101" pitchFamily="49" charset="-122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r>
                  <a:rPr lang="zh-CN" altLang="en-US" sz="2400">
                    <a:solidFill>
                      <a:srgbClr val="FF0000"/>
                    </a:solidFill>
                    <a:latin typeface="黑体" pitchFamily="49" charset="-122"/>
                    <a:ea typeface="黑体" pitchFamily="49" charset="-122"/>
                  </a:rPr>
                  <a:t>的值</a:t>
                </a:r>
                <a:r>
                  <a:rPr lang="en-US" altLang="zh-CN" sz="2400">
                    <a:solidFill>
                      <a:srgbClr val="FF0000"/>
                    </a:solidFill>
                    <a:latin typeface="黑体" pitchFamily="49" charset="-122"/>
                    <a:ea typeface="黑体" pitchFamily="49" charset="-122"/>
                  </a:rPr>
                  <a:t>.</a:t>
                </a:r>
                <a:endParaRPr lang="zh-CN" altLang="en-US" sz="240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mc:Choice>
        <mc:Fallback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1D61A62D-3E89-4BE9-A574-8DBD77E02A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556" y="2469148"/>
                <a:ext cx="6984485" cy="1848583"/>
              </a:xfrm>
              <a:prstGeom prst="rect">
                <a:avLst/>
              </a:prstGeom>
              <a:blipFill>
                <a:blip r:embed="rId5"/>
                <a:stretch>
                  <a:fillRect l="-1309" r="-1134" b="-46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48287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组合 142349"/>
          <p:cNvGrpSpPr/>
          <p:nvPr/>
        </p:nvGrpSpPr>
        <p:grpSpPr>
          <a:xfrm>
            <a:off x="215900" y="709612"/>
            <a:ext cx="8713788" cy="3324226"/>
            <a:chOff x="102" y="402"/>
            <a:chExt cx="5489" cy="2792"/>
          </a:xfrm>
        </p:grpSpPr>
        <p:sp>
          <p:nvSpPr>
            <p:cNvPr id="3" name="矩形 6266"/>
            <p:cNvSpPr>
              <a:spLocks noChangeArrowheads="1"/>
            </p:cNvSpPr>
            <p:nvPr/>
          </p:nvSpPr>
          <p:spPr bwMode="auto">
            <a:xfrm>
              <a:off x="102" y="402"/>
              <a:ext cx="5489" cy="2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1.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在计算器上按键                                        ，下列计算结果正确的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  <a:sym typeface="宋体" pitchFamily="2" charset="-122"/>
                </a:rPr>
                <a:t>是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 （   ）</a:t>
              </a:r>
            </a:p>
            <a:p>
              <a:pPr>
                <a:lnSpc>
                  <a:spcPct val="150000"/>
                </a:lnSpc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       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A. 3 	    B. 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－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3        C. 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－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1          D. 1</a:t>
              </a:r>
            </a:p>
            <a:p>
              <a:pPr>
                <a:lnSpc>
                  <a:spcPct val="150000"/>
                </a:lnSpc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 2. 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估计        在 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(    )</a:t>
              </a:r>
            </a:p>
            <a:p>
              <a:pPr>
                <a:lnSpc>
                  <a:spcPct val="150000"/>
                </a:lnSpc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   A. 2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～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3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之间   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B. 3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～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4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之间  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C. 4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～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5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之间  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D. 5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～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6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之间</a:t>
              </a:r>
            </a:p>
          </p:txBody>
        </p:sp>
        <p:pic>
          <p:nvPicPr>
            <p:cNvPr id="4" name="图片 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894" y="518"/>
              <a:ext cx="1152" cy="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图片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046" y="518"/>
              <a:ext cx="1056" cy="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6" name="对象 142346"/>
            <p:cNvGraphicFramePr/>
            <p:nvPr>
              <p:extLst>
                <p:ext uri="{D42A27DB-BD31-4B8C-83A1-F6EECF244321}">
                  <p14:modId xmlns:p14="http://schemas.microsoft.com/office/powerpoint/2010/main" val="2374168308"/>
                </p:ext>
              </p:extLst>
            </p:nvPr>
          </p:nvGraphicFramePr>
          <p:xfrm>
            <a:off x="850" y="2186"/>
            <a:ext cx="480" cy="360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53" r:id="rId4" imgW="304668" imgH="228501" progId="Equation.3">
                    <p:embed/>
                  </p:oleObj>
                </mc:Choice>
                <mc:Fallback>
                  <p:oleObj r:id="rId4" imgW="304668" imgH="228501" progId="Equation.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850" y="2186"/>
                          <a:ext cx="480" cy="3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451100" y="1491675"/>
            <a:ext cx="60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B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692400" y="2783028"/>
            <a:ext cx="5016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C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5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  <p:extLst>
      <p:ext uri="{BB962C8B-B14F-4D97-AF65-F5344CB8AC3E}">
        <p14:creationId xmlns:p14="http://schemas.microsoft.com/office/powerpoint/2010/main" val="11319768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78186"/>
          <p:cNvSpPr>
            <a:spLocks noChangeArrowheads="1"/>
          </p:cNvSpPr>
          <p:nvPr/>
        </p:nvSpPr>
        <p:spPr bwMode="auto">
          <a:xfrm>
            <a:off x="288165" y="123580"/>
            <a:ext cx="882015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altLang="zh-CN" sz="2800">
              <a:latin typeface="Times New Roman" pitchFamily="18" charset="0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3. 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设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n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为正整数，且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n&lt;         &lt;n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＋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1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，则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n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的值为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(    )</a:t>
            </a:r>
          </a:p>
          <a:p>
            <a:pPr>
              <a:lnSpc>
                <a:spcPct val="150000"/>
              </a:lnSpc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   A. 5            B. 6	          C. 7              D. 8</a:t>
            </a:r>
            <a:endParaRPr lang="en-US" altLang="zh-CN" sz="2800">
              <a:latin typeface="Times New Roman" pitchFamily="18" charset="0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altLang="zh-CN" sz="2800">
                <a:latin typeface="Times New Roman" pitchFamily="18" charset="0"/>
                <a:ea typeface="黑体" pitchFamily="49" charset="-122"/>
                <a:sym typeface="宋体" pitchFamily="2" charset="-122"/>
              </a:rPr>
              <a:t>4.</a:t>
            </a:r>
            <a:r>
              <a:rPr lang="zh-CN" altLang="en-US" sz="2800">
                <a:latin typeface="Times New Roman" pitchFamily="18" charset="0"/>
                <a:ea typeface="黑体" pitchFamily="49" charset="-122"/>
                <a:sym typeface="宋体" pitchFamily="2" charset="-122"/>
              </a:rPr>
              <a:t>与           最接近的整数是     </a:t>
            </a:r>
            <a:r>
              <a:rPr lang="en-US" altLang="zh-CN" sz="2800">
                <a:latin typeface="Times New Roman" pitchFamily="18" charset="0"/>
                <a:ea typeface="黑体" pitchFamily="49" charset="-122"/>
                <a:sym typeface="宋体" pitchFamily="2" charset="-122"/>
              </a:rPr>
              <a:t>(     )</a:t>
            </a:r>
          </a:p>
          <a:p>
            <a:pPr>
              <a:lnSpc>
                <a:spcPct val="150000"/>
              </a:lnSpc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  A. 4  	B. 5 		C. 6     	D. 7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565517" y="796652"/>
            <a:ext cx="5016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D</a:t>
            </a:r>
          </a:p>
        </p:txBody>
      </p:sp>
      <p:graphicFrame>
        <p:nvGraphicFramePr>
          <p:cNvPr id="4" name="对象 144392">
            <a:hlinkClick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3594286"/>
              </p:ext>
            </p:extLst>
          </p:nvPr>
        </p:nvGraphicFramePr>
        <p:xfrm>
          <a:off x="3815590" y="919818"/>
          <a:ext cx="838200" cy="471488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54" r:id="rId2" imgW="304560" imgH="228600" progId="Equation.3">
                  <p:embed/>
                </p:oleObj>
              </mc:Choice>
              <mc:Fallback>
                <p:oleObj r:id="rId2" imgW="304560" imgH="2286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815590" y="919818"/>
                        <a:ext cx="838200" cy="47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90512" y="2285588"/>
            <a:ext cx="784225" cy="329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109447" y="2081157"/>
            <a:ext cx="50323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C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5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  <p:extLst>
      <p:ext uri="{BB962C8B-B14F-4D97-AF65-F5344CB8AC3E}">
        <p14:creationId xmlns:p14="http://schemas.microsoft.com/office/powerpoint/2010/main" val="31977515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 Box 16"/>
          <p:cNvSpPr txBox="1">
            <a:spLocks noChangeArrowheads="1"/>
          </p:cNvSpPr>
          <p:nvPr/>
        </p:nvSpPr>
        <p:spPr bwMode="auto">
          <a:xfrm>
            <a:off x="738189" y="1571625"/>
            <a:ext cx="6408737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黑体" pitchFamily="49" charset="-122"/>
              </a:rPr>
              <a:t>解：∵ </a:t>
            </a:r>
            <a:r>
              <a:rPr lang="en-US" altLang="zh-CN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黑体" pitchFamily="49" charset="-122"/>
              </a:rPr>
              <a:t>5</a:t>
            </a:r>
            <a:r>
              <a:rPr lang="zh-CN" alt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黑体" pitchFamily="49" charset="-122"/>
              </a:rPr>
              <a:t>＞</a:t>
            </a:r>
            <a:r>
              <a:rPr lang="en-US" altLang="zh-CN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黑体" pitchFamily="49" charset="-122"/>
              </a:rPr>
              <a:t>4</a:t>
            </a:r>
            <a:r>
              <a:rPr lang="zh-CN" alt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黑体" pitchFamily="49" charset="-122"/>
              </a:rPr>
              <a:t>，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黑体" pitchFamily="49" charset="-122"/>
              </a:rPr>
              <a:t>　　∴ 　　　，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黑体" pitchFamily="49" charset="-122"/>
              </a:rPr>
              <a:t>        ∴     　　　　　　，</a:t>
            </a:r>
          </a:p>
          <a:p>
            <a:pPr>
              <a:lnSpc>
                <a:spcPct val="150000"/>
              </a:lnSpc>
              <a:spcBef>
                <a:spcPct val="80000"/>
              </a:spcBef>
            </a:pPr>
            <a:r>
              <a:rPr lang="zh-CN" alt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黑体" pitchFamily="49" charset="-122"/>
              </a:rPr>
              <a:t>       ∴   　　　　　．</a:t>
            </a:r>
          </a:p>
        </p:txBody>
      </p:sp>
      <p:graphicFrame>
        <p:nvGraphicFramePr>
          <p:cNvPr id="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2450993"/>
              </p:ext>
            </p:extLst>
          </p:nvPr>
        </p:nvGraphicFramePr>
        <p:xfrm>
          <a:off x="1924050" y="2428764"/>
          <a:ext cx="1149350" cy="431006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55" r:id="rId2" imgW="457200" imgH="228600" progId="Equation.DSMT4">
                  <p:embed/>
                </p:oleObj>
              </mc:Choice>
              <mc:Fallback>
                <p:oleObj r:id="rId2" imgW="457200" imgH="2286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924050" y="2428764"/>
                        <a:ext cx="1149350" cy="4310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2454185"/>
              </p:ext>
            </p:extLst>
          </p:nvPr>
        </p:nvGraphicFramePr>
        <p:xfrm>
          <a:off x="1922463" y="3220819"/>
          <a:ext cx="2552700" cy="431006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56" r:id="rId4" imgW="1016000" imgH="228600" progId="Equation.DSMT4">
                  <p:embed/>
                </p:oleObj>
              </mc:Choice>
              <mc:Fallback>
                <p:oleObj r:id="rId4" imgW="1016000" imgH="2286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922463" y="3220819"/>
                        <a:ext cx="2552700" cy="4310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0012402"/>
              </p:ext>
            </p:extLst>
          </p:nvPr>
        </p:nvGraphicFramePr>
        <p:xfrm>
          <a:off x="1870076" y="3917512"/>
          <a:ext cx="1946275" cy="814388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57" name="Equation" r:id="rId6" imgW="774364" imgH="431613" progId="Equation.DSMT4">
                  <p:embed/>
                </p:oleObj>
              </mc:Choice>
              <mc:Fallback>
                <p:oleObj name="Equation" r:id="rId6" imgW="774364" imgH="431613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870076" y="3917512"/>
                        <a:ext cx="1946275" cy="814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10"/>
          <p:cNvGrpSpPr/>
          <p:nvPr/>
        </p:nvGrpSpPr>
        <p:grpSpPr>
          <a:xfrm>
            <a:off x="482600" y="753666"/>
            <a:ext cx="7200900" cy="809625"/>
            <a:chOff x="431" y="282"/>
            <a:chExt cx="4536" cy="680"/>
          </a:xfrm>
        </p:grpSpPr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431" y="391"/>
              <a:ext cx="4536" cy="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800">
                  <a:latin typeface="黑体" pitchFamily="49" charset="-122"/>
                  <a:ea typeface="黑体" pitchFamily="49" charset="-122"/>
                </a:rPr>
                <a:t> 5.</a:t>
              </a:r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比较大小： </a:t>
              </a:r>
            </a:p>
          </p:txBody>
        </p:sp>
        <p:graphicFrame>
          <p:nvGraphicFramePr>
            <p:cNvPr id="8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67778210"/>
                </p:ext>
              </p:extLst>
            </p:nvPr>
          </p:nvGraphicFramePr>
          <p:xfrm>
            <a:off x="1885" y="282"/>
            <a:ext cx="1451" cy="680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58" r:id="rId8" imgW="837836" imgH="431613" progId="Equation.3">
                    <p:embed/>
                  </p:oleObj>
                </mc:Choice>
                <mc:Fallback>
                  <p:oleObj r:id="rId8" imgW="837836" imgH="431613" progId="Equation.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885" y="282"/>
                          <a:ext cx="1451" cy="6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" name="矩形 8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5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  <p:extLst>
      <p:ext uri="{BB962C8B-B14F-4D97-AF65-F5344CB8AC3E}">
        <p14:creationId xmlns:p14="http://schemas.microsoft.com/office/powerpoint/2010/main" val="33863964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34"/>
          <p:cNvSpPr>
            <a:spLocks noChangeArrowheads="1"/>
          </p:cNvSpPr>
          <p:nvPr/>
        </p:nvSpPr>
        <p:spPr bwMode="auto">
          <a:xfrm>
            <a:off x="467715" y="2583623"/>
            <a:ext cx="8394276" cy="14646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30000"/>
              </a:lnSpc>
            </a:pPr>
            <a:r>
              <a:rPr lang="zh-CN" altLang="en-US" sz="2400" b="1">
                <a:solidFill>
                  <a:srgbClr val="0070C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规律：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被开方数的小数点向右每移动</a:t>
            </a:r>
            <a:r>
              <a:rPr lang="en-US" altLang="zh-CN" sz="2400" u="sng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     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位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,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它的算术平方根的小数点就向右移动</a:t>
            </a:r>
            <a:r>
              <a:rPr lang="en-US" altLang="zh-CN" sz="2400" u="sng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     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位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;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被开方数的小数点向左每移动</a:t>
            </a:r>
            <a:r>
              <a:rPr lang="en-US" altLang="zh-CN" sz="2400" u="sng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    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位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,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它的算术平方根的小数点就向左移动</a:t>
            </a:r>
            <a:r>
              <a:rPr lang="en-US" altLang="zh-CN" sz="2400" u="sng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     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位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.</a:t>
            </a:r>
          </a:p>
        </p:txBody>
      </p:sp>
      <p:pic>
        <p:nvPicPr>
          <p:cNvPr id="3" name="Object 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20213" y="2663476"/>
            <a:ext cx="334963" cy="379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ject 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92985" y="3052378"/>
            <a:ext cx="280376" cy="45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ject 6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2893" y="3592450"/>
            <a:ext cx="334965" cy="37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ject 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80519" y="3516153"/>
            <a:ext cx="280376" cy="455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2351241" y="1012528"/>
            <a:ext cx="4243387" cy="461665"/>
          </a:xfrm>
          <a:prstGeom prst="rect">
            <a:avLst/>
          </a:prstGeom>
          <a:solidFill>
            <a:srgbClr val="FFFFFF"/>
          </a:solidFill>
          <a:ln w="25400">
            <a:noFill/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使用计算器进行开方运算</a:t>
            </a: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2351333" y="1678055"/>
            <a:ext cx="4668837" cy="461665"/>
          </a:xfrm>
          <a:prstGeom prst="rect">
            <a:avLst/>
          </a:prstGeom>
          <a:solidFill>
            <a:srgbClr val="FFFFFF"/>
          </a:solidFill>
          <a:ln w="25400">
            <a:noFill/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zh-CN" altLang="en-US" sz="2400">
                <a:ea typeface="黑体" pitchFamily="49" charset="-122"/>
              </a:rPr>
              <a:t>用计算器开方比较数的大小</a:t>
            </a: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447054" y="1185278"/>
            <a:ext cx="1584325" cy="830997"/>
          </a:xfrm>
          <a:prstGeom prst="rect">
            <a:avLst/>
          </a:prstGeom>
          <a:solidFill>
            <a:srgbClr val="FFFFFF"/>
          </a:solidFill>
          <a:ln w="25400">
            <a:solidFill>
              <a:srgbClr val="CC0066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用计算器开方</a:t>
            </a:r>
          </a:p>
        </p:txBody>
      </p:sp>
      <p:sp>
        <p:nvSpPr>
          <p:cNvPr id="10" name="左大括号 9"/>
          <p:cNvSpPr/>
          <p:nvPr/>
        </p:nvSpPr>
        <p:spPr bwMode="auto">
          <a:xfrm>
            <a:off x="2093286" y="1162034"/>
            <a:ext cx="331264" cy="854242"/>
          </a:xfrm>
          <a:prstGeom prst="leftBrace">
            <a:avLst>
              <a:gd name="adj1" fmla="val 11295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endParaRPr lang="zh-CN" altLang="en-US" sz="280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5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</p:spTree>
    <p:extLst>
      <p:ext uri="{BB962C8B-B14F-4D97-AF65-F5344CB8AC3E}">
        <p14:creationId xmlns:p14="http://schemas.microsoft.com/office/powerpoint/2010/main" val="3417660183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任意多边形 1">
            <a:extLst>
              <a:ext uri="{FF2B5EF4-FFF2-40B4-BE49-F238E27FC236}">
                <a16:creationId xmlns:a16="http://schemas.microsoft.com/office/drawing/2014/main" id="{9EF91F77-9A66-4FF0-BE40-7E00C95D379A}"/>
              </a:ext>
            </a:extLst>
          </p:cNvPr>
          <p:cNvSpPr/>
          <p:nvPr/>
        </p:nvSpPr>
        <p:spPr>
          <a:xfrm>
            <a:off x="2427685" y="1766888"/>
            <a:ext cx="4289822" cy="907256"/>
          </a:xfrm>
          <a:custGeom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5F5F97C6-066E-4493-B0DA-09F7E77FD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1807" y="1822847"/>
            <a:ext cx="3294460" cy="83869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5000" b="1">
                <a:solidFill>
                  <a:srgbClr val="00B050"/>
                </a:solidFill>
                <a:latin typeface="Arial" panose="020b0604020202020204" pitchFamily="34" charset="0"/>
                <a:ea typeface="宋体" pitchFamily="2" charset="-122"/>
              </a:rPr>
              <a:t>谢谢观看！</a:t>
            </a:r>
          </a:p>
        </p:txBody>
      </p:sp>
      <p:sp>
        <p:nvSpPr>
          <p:cNvPr id="6" name="任意多边形 4">
            <a:extLst>
              <a:ext uri="{FF2B5EF4-FFF2-40B4-BE49-F238E27FC236}">
                <a16:creationId xmlns:a16="http://schemas.microsoft.com/office/drawing/2014/main" id="{F88BC83D-5B93-41AC-92F1-F3E392CF59AA}"/>
              </a:ext>
            </a:extLst>
          </p:cNvPr>
          <p:cNvSpPr/>
          <p:nvPr/>
        </p:nvSpPr>
        <p:spPr>
          <a:xfrm rot="20111512">
            <a:off x="2091929" y="1540669"/>
            <a:ext cx="302419" cy="506016"/>
          </a:xfrm>
          <a:custGeom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7" name="任意多边形 5">
            <a:extLst>
              <a:ext uri="{FF2B5EF4-FFF2-40B4-BE49-F238E27FC236}">
                <a16:creationId xmlns:a16="http://schemas.microsoft.com/office/drawing/2014/main" id="{8E516CFA-557D-4396-B496-542EA3C62C09}"/>
              </a:ext>
            </a:extLst>
          </p:cNvPr>
          <p:cNvSpPr/>
          <p:nvPr/>
        </p:nvSpPr>
        <p:spPr>
          <a:xfrm>
            <a:off x="1941910" y="2107407"/>
            <a:ext cx="269081" cy="245269"/>
          </a:xfrm>
          <a:custGeom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8" name="任意多边形 6">
            <a:extLst>
              <a:ext uri="{FF2B5EF4-FFF2-40B4-BE49-F238E27FC236}">
                <a16:creationId xmlns:a16="http://schemas.microsoft.com/office/drawing/2014/main" id="{284FCDAC-98ED-4A01-80BD-89F37D5CA0CF}"/>
              </a:ext>
            </a:extLst>
          </p:cNvPr>
          <p:cNvSpPr/>
          <p:nvPr/>
        </p:nvSpPr>
        <p:spPr>
          <a:xfrm>
            <a:off x="6734176" y="2270523"/>
            <a:ext cx="194072" cy="202406"/>
          </a:xfrm>
          <a:custGeom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9" name="任意多边形 7">
            <a:extLst>
              <a:ext uri="{FF2B5EF4-FFF2-40B4-BE49-F238E27FC236}">
                <a16:creationId xmlns:a16="http://schemas.microsoft.com/office/drawing/2014/main" id="{21461469-CAB8-490B-9DD2-A5AA593CB54E}"/>
              </a:ext>
            </a:extLst>
          </p:cNvPr>
          <p:cNvSpPr/>
          <p:nvPr/>
        </p:nvSpPr>
        <p:spPr>
          <a:xfrm>
            <a:off x="7002066" y="1824038"/>
            <a:ext cx="285750" cy="203597"/>
          </a:xfrm>
          <a:custGeom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0" name="任意多边形 9">
            <a:extLst>
              <a:ext uri="{FF2B5EF4-FFF2-40B4-BE49-F238E27FC236}">
                <a16:creationId xmlns:a16="http://schemas.microsoft.com/office/drawing/2014/main" id="{ABC63774-60B4-42A7-9321-C91AC532FCC5}"/>
              </a:ext>
            </a:extLst>
          </p:cNvPr>
          <p:cNvSpPr/>
          <p:nvPr/>
        </p:nvSpPr>
        <p:spPr>
          <a:xfrm rot="13248669">
            <a:off x="2196704" y="2731294"/>
            <a:ext cx="135731" cy="232172"/>
          </a:xfrm>
          <a:custGeom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1" name="任意多边形 10">
            <a:extLst>
              <a:ext uri="{FF2B5EF4-FFF2-40B4-BE49-F238E27FC236}">
                <a16:creationId xmlns:a16="http://schemas.microsoft.com/office/drawing/2014/main" id="{F6C3EB53-3C11-4BDD-A0B2-632A91E596A4}"/>
              </a:ext>
            </a:extLst>
          </p:cNvPr>
          <p:cNvSpPr/>
          <p:nvPr/>
        </p:nvSpPr>
        <p:spPr>
          <a:xfrm rot="17258952">
            <a:off x="6515101" y="1382316"/>
            <a:ext cx="297656" cy="321469"/>
          </a:xfrm>
          <a:custGeom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id="{944BFFFA-EFBD-4AE8-BE24-251B87DA096A}"/>
              </a:ext>
            </a:extLst>
          </p:cNvPr>
          <p:cNvSpPr/>
          <p:nvPr/>
        </p:nvSpPr>
        <p:spPr>
          <a:xfrm rot="20111512">
            <a:off x="6756797" y="2622947"/>
            <a:ext cx="313134" cy="304800"/>
          </a:xfrm>
          <a:custGeom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pic>
        <p:nvPicPr>
          <p:cNvPr id="13" name="New picture" hidden="1"/>
          <p:cNvPicPr/>
          <p:nvPr/>
        </p:nvPicPr>
        <p:blipFill>
          <a:blip r:embed="rId2"/>
          <a:stretch>
            <a:fillRect/>
          </a:stretch>
        </p:blipFill>
        <p:spPr>
          <a:xfrm>
            <a:off x="12534900" y="10299700"/>
            <a:ext cx="482600" cy="266700"/>
          </a:xfrm>
          <a:prstGeom prst="cube">
            <a:avLst/>
          </a:prstGeom>
        </p:spPr>
      </p:pic>
    </p:spTree>
    <p:extLst>
      <p:ext uri="{BB962C8B-B14F-4D97-AF65-F5344CB8AC3E}">
        <p14:creationId xmlns:p14="http://schemas.microsoft.com/office/powerpoint/2010/main" val="36874096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06 -3.33333E-06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06 -4.44444E-06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F61474D6-6B1A-4717-BE51-DEEE33A79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4356" y="1208485"/>
            <a:ext cx="639366" cy="51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D240B6F7-EADF-404F-A8BC-027C98826736}"/>
              </a:ext>
            </a:extLst>
          </p:cNvPr>
          <p:cNvSpPr txBox="1"/>
          <p:nvPr/>
        </p:nvSpPr>
        <p:spPr>
          <a:xfrm>
            <a:off x="1165623" y="1172766"/>
            <a:ext cx="6916340" cy="55605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700" b="1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会用计算器求算术平方根</a:t>
            </a:r>
            <a:r>
              <a:rPr lang="en-US" altLang="zh-CN" sz="2700" b="1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.</a:t>
            </a:r>
            <a:endParaRPr lang="zh-CN" altLang="en-US" sz="2700" b="1">
              <a:solidFill>
                <a:schemeClr val="tx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7172" name="Picture 2">
            <a:extLst>
              <a:ext uri="{FF2B5EF4-FFF2-40B4-BE49-F238E27FC236}">
                <a16:creationId xmlns:a16="http://schemas.microsoft.com/office/drawing/2014/main" id="{063CC49C-9D32-4DF6-AB09-88B3691AF9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3167" y="2089548"/>
            <a:ext cx="639365" cy="511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id="{2D3BE837-85E1-45C3-A404-CDB15B64CA34}"/>
              </a:ext>
            </a:extLst>
          </p:cNvPr>
          <p:cNvSpPr txBox="1"/>
          <p:nvPr/>
        </p:nvSpPr>
        <p:spPr>
          <a:xfrm>
            <a:off x="1170385" y="2037160"/>
            <a:ext cx="7868840" cy="55605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700" b="1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掌握算术平方根的估算及大小比较</a:t>
            </a:r>
            <a:r>
              <a:rPr lang="en-US" altLang="zh-CN" sz="2700" b="1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.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3" y="-20538"/>
            <a:ext cx="2241640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</p:spTree>
    <p:extLst>
      <p:ext uri="{BB962C8B-B14F-4D97-AF65-F5344CB8AC3E}">
        <p14:creationId xmlns:p14="http://schemas.microsoft.com/office/powerpoint/2010/main" val="2102533022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31053" y="862806"/>
            <a:ext cx="8589962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20000"/>
              </a:spcBef>
            </a:pP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sym typeface="Arial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黑体" pitchFamily="49" charset="-122"/>
              </a:rPr>
              <a:t>2.</a:t>
            </a:r>
            <a:r>
              <a:rPr lang="zh-CN" altLang="en-US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判断下列各数有没有算术平方根？如果有，请求出它们的算术平方根</a:t>
            </a:r>
            <a:r>
              <a:rPr lang="en-US" altLang="zh-CN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. 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  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黑体" pitchFamily="49" charset="-122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-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黑体" pitchFamily="49" charset="-122"/>
              </a:rPr>
              <a:t>36</a:t>
            </a: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黑体" pitchFamily="49" charset="-122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黑体" pitchFamily="49" charset="-122"/>
              </a:rPr>
              <a:t>,</a:t>
            </a: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黑体" pitchFamily="49" charset="-122"/>
              </a:rPr>
              <a:t>   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黑体" pitchFamily="49" charset="-122"/>
              </a:rPr>
              <a:t>0.09</a:t>
            </a: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黑体" pitchFamily="49" charset="-122"/>
              </a:rPr>
              <a:t>  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黑体" pitchFamily="49" charset="-122"/>
              </a:rPr>
              <a:t>,      </a:t>
            </a: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黑体" pitchFamily="49" charset="-122"/>
              </a:rPr>
              <a:t>     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黑体" pitchFamily="49" charset="-122"/>
              </a:rPr>
              <a:t>,   0</a:t>
            </a: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黑体" pitchFamily="49" charset="-122"/>
              </a:rPr>
              <a:t>  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黑体" pitchFamily="49" charset="-122"/>
              </a:rPr>
              <a:t>,</a:t>
            </a: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黑体" pitchFamily="49" charset="-122"/>
              </a:rPr>
              <a:t>    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黑体" pitchFamily="49" charset="-122"/>
              </a:rPr>
              <a:t>2  ,                .   </a:t>
            </a:r>
            <a:r>
              <a:rPr lang="zh-CN" altLang="en-US" sz="2800">
                <a:latin typeface="黑体" pitchFamily="49" charset="-122"/>
                <a:ea typeface="黑体" pitchFamily="49" charset="-122"/>
                <a:sym typeface="Arial" panose="020b0604020202020204" pitchFamily="34" charset="0"/>
              </a:rPr>
              <a:t>   </a:t>
            </a:r>
            <a:endParaRPr lang="en-US" altLang="zh-CN" sz="2800">
              <a:latin typeface="黑体" panose="02010609060101010101" pitchFamily="49" charset="-122"/>
              <a:ea typeface="黑体" panose="02010609060101010101" pitchFamily="49" charset="-122"/>
              <a:sym typeface="Arial" pitchFamily="34" charset="0"/>
            </a:endParaRPr>
          </a:p>
        </p:txBody>
      </p:sp>
      <p:pic>
        <p:nvPicPr>
          <p:cNvPr id="6" name="Object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36057" y="2611438"/>
            <a:ext cx="534988" cy="588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ject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37138" y="2659857"/>
            <a:ext cx="9715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26"/>
          <p:cNvSpPr>
            <a:spLocks noChangeArrowheads="1"/>
          </p:cNvSpPr>
          <p:nvPr/>
        </p:nvSpPr>
        <p:spPr bwMode="auto">
          <a:xfrm>
            <a:off x="967265" y="3195935"/>
            <a:ext cx="5638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-36</a:t>
            </a:r>
            <a:r>
              <a:rPr lang="zh-CN" altLang="en-US" sz="24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没有算术平方根</a:t>
            </a:r>
            <a:r>
              <a:rPr lang="en-US" altLang="zh-CN" sz="24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.</a:t>
            </a:r>
            <a:endParaRPr lang="zh-CN" altLang="en-US" sz="24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pic>
        <p:nvPicPr>
          <p:cNvPr id="9" name="Object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2353" y="3737966"/>
            <a:ext cx="1555750" cy="358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ject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95308" y="3670697"/>
            <a:ext cx="1382713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ject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3001" y="3702844"/>
            <a:ext cx="115252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ject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77000" y="3657600"/>
            <a:ext cx="1900238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126"/>
          <p:cNvSpPr>
            <a:spLocks noChangeArrowheads="1"/>
          </p:cNvSpPr>
          <p:nvPr/>
        </p:nvSpPr>
        <p:spPr bwMode="auto">
          <a:xfrm>
            <a:off x="683730" y="4443880"/>
            <a:ext cx="8112125" cy="52322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只有非负数才有算术平方根</a:t>
            </a: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,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算术平方根是非负的</a:t>
            </a: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.</a:t>
            </a: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518796" y="679654"/>
            <a:ext cx="4800600" cy="67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黑体" pitchFamily="49" charset="-122"/>
              </a:rPr>
              <a:t>1.</a:t>
            </a:r>
            <a:r>
              <a:rPr lang="zh-CN" altLang="en-US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什么是算术平方根？</a:t>
            </a:r>
          </a:p>
          <a:p>
            <a:pPr eaLnBrk="0" hangingPunct="0">
              <a:spcBef>
                <a:spcPct val="20000"/>
              </a:spcBef>
            </a:pPr>
            <a:r>
              <a:rPr lang="zh-CN" altLang="en-US" sz="28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sym typeface="黑体" pitchFamily="49" charset="-122"/>
              </a:rPr>
              <a:t>  </a:t>
            </a:r>
            <a:r>
              <a:rPr lang="zh-CN" altLang="en-US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 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5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复习回顾</a:t>
            </a:r>
          </a:p>
        </p:txBody>
      </p:sp>
    </p:spTree>
    <p:extLst>
      <p:ext uri="{BB962C8B-B14F-4D97-AF65-F5344CB8AC3E}">
        <p14:creationId xmlns:p14="http://schemas.microsoft.com/office/powerpoint/2010/main" val="30870599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文本框 6151"/>
          <p:cNvSpPr txBox="1">
            <a:spLocks noChangeArrowheads="1"/>
          </p:cNvSpPr>
          <p:nvPr/>
        </p:nvSpPr>
        <p:spPr bwMode="auto">
          <a:xfrm>
            <a:off x="93052" y="691973"/>
            <a:ext cx="5519632" cy="584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>
                <a:solidFill>
                  <a:srgbClr val="006666"/>
                </a:solidFill>
                <a:latin typeface="微软雅黑" pitchFamily="34" charset="-122"/>
                <a:ea typeface="微软雅黑" panose="020b0503020204020204" pitchFamily="34" charset="-122"/>
                <a:sym typeface="宋体" pitchFamily="2" charset="-122"/>
              </a:rPr>
              <a:t>算术平方根的估算及大小比较</a:t>
            </a:r>
          </a:p>
        </p:txBody>
      </p:sp>
      <p:sp>
        <p:nvSpPr>
          <p:cNvPr id="8" name="内容占位符 2"/>
          <p:cNvSpPr txBox="1">
            <a:spLocks noChangeArrowheads="1"/>
          </p:cNvSpPr>
          <p:nvPr/>
        </p:nvSpPr>
        <p:spPr>
          <a:xfrm>
            <a:off x="2135029" y="1440658"/>
            <a:ext cx="2432050" cy="50125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57175" indent="-257175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2800" b="1">
                <a:latin typeface="Times New Roman" pitchFamily="18" charset="0"/>
                <a:ea typeface="黑体" pitchFamily="49" charset="-122"/>
              </a:rPr>
              <a:t>有多大呢？</a:t>
            </a:r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6719831"/>
              </p:ext>
            </p:extLst>
          </p:nvPr>
        </p:nvGraphicFramePr>
        <p:xfrm>
          <a:off x="1509554" y="1440658"/>
          <a:ext cx="571500" cy="409575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38" r:id="rId2" imgW="279279" imgH="266584" progId="Equation.DSMT4">
                  <p:embed/>
                </p:oleObj>
              </mc:Choice>
              <mc:Fallback>
                <p:oleObj r:id="rId2" imgW="279279" imgH="266584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509554" y="1440658"/>
                        <a:ext cx="571500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组合 22"/>
          <p:cNvGrpSpPr/>
          <p:nvPr/>
        </p:nvGrpSpPr>
        <p:grpSpPr>
          <a:xfrm>
            <a:off x="664985" y="4191002"/>
            <a:ext cx="5918200" cy="523220"/>
            <a:chOff x="890253" y="2320446"/>
            <a:chExt cx="5918200" cy="697202"/>
          </a:xfrm>
        </p:grpSpPr>
        <p:sp>
          <p:nvSpPr>
            <p:cNvPr id="11" name="TextBox 20"/>
            <p:cNvSpPr txBox="1">
              <a:spLocks noChangeArrowheads="1"/>
            </p:cNvSpPr>
            <p:nvPr/>
          </p:nvSpPr>
          <p:spPr bwMode="auto">
            <a:xfrm>
              <a:off x="890253" y="2320446"/>
              <a:ext cx="5918200" cy="697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800" b="1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你能不能得到</a:t>
              </a:r>
              <a:r>
                <a:rPr lang="en-US" altLang="en-US" sz="2800" b="1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 </a:t>
              </a:r>
              <a:r>
                <a:rPr lang="en-US" altLang="zh-CN" sz="2800" b="1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     </a:t>
              </a:r>
              <a:r>
                <a:rPr lang="zh-CN" altLang="en-US" sz="2800" b="1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的更精确的范围？</a:t>
              </a:r>
            </a:p>
          </p:txBody>
        </p:sp>
        <p:graphicFrame>
          <p:nvGraphicFramePr>
            <p:cNvPr id="12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70677898"/>
                </p:ext>
              </p:extLst>
            </p:nvPr>
          </p:nvGraphicFramePr>
          <p:xfrm>
            <a:off x="3124317" y="2428127"/>
            <a:ext cx="541024" cy="517129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39" r:id="rId4" imgW="279279" imgH="266584" progId="Equation.DSMT4">
                    <p:embed/>
                  </p:oleObj>
                </mc:Choice>
                <mc:Fallback>
                  <p:oleObj r:id="rId4" imgW="279279" imgH="266584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124317" y="2428127"/>
                          <a:ext cx="541024" cy="51712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E404F8F6-26D1-4622-941A-357B0815F5D3}"/>
              </a:ext>
            </a:extLst>
          </p:cNvPr>
          <p:cNvGrpSpPr/>
          <p:nvPr/>
        </p:nvGrpSpPr>
        <p:grpSpPr>
          <a:xfrm>
            <a:off x="5044316" y="3131978"/>
            <a:ext cx="3929062" cy="879872"/>
            <a:chOff x="5044316" y="3131978"/>
            <a:chExt cx="3929062" cy="879872"/>
          </a:xfrm>
        </p:grpSpPr>
        <p:sp>
          <p:nvSpPr>
            <p:cNvPr id="13" name="云形标注 10"/>
            <p:cNvSpPr>
              <a:spLocks noChangeArrowheads="1"/>
            </p:cNvSpPr>
            <p:nvPr/>
          </p:nvSpPr>
          <p:spPr bwMode="auto">
            <a:xfrm>
              <a:off x="5044316" y="3131978"/>
              <a:ext cx="3929062" cy="879872"/>
            </a:xfrm>
            <a:prstGeom prst="cloudCallout">
              <a:avLst>
                <a:gd name="adj1" fmla="val -58593"/>
                <a:gd name="adj2" fmla="val 70674"/>
              </a:avLst>
            </a:prstGeom>
            <a:solidFill>
              <a:srgbClr val="FFFF00"/>
            </a:solidFill>
            <a:ln w="25400">
              <a:solidFill>
                <a:srgbClr val="00B0F0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 sz="2800">
                <a:solidFill>
                  <a:srgbClr val="FFFFFF"/>
                </a:solidFill>
                <a:latin typeface="Times New Roman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6093683" y="3282606"/>
              <a:ext cx="278606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800" b="1">
                  <a:latin typeface="Times New Roman" pitchFamily="18" charset="0"/>
                  <a:ea typeface="黑体" pitchFamily="49" charset="-122"/>
                </a:rPr>
                <a:t>大于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1</a:t>
              </a:r>
              <a:r>
                <a:rPr lang="zh-CN" altLang="en-US" sz="2800" b="1">
                  <a:latin typeface="Times New Roman" pitchFamily="18" charset="0"/>
                  <a:ea typeface="黑体" pitchFamily="49" charset="-122"/>
                </a:rPr>
                <a:t>而小于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2</a:t>
              </a:r>
              <a:r>
                <a:rPr lang="en-US" altLang="zh-CN" sz="2800" b="1">
                  <a:latin typeface="Times New Roman" pitchFamily="18" charset="0"/>
                  <a:ea typeface="黑体" pitchFamily="49" charset="-122"/>
                </a:rPr>
                <a:t> </a:t>
              </a:r>
              <a:endParaRPr lang="zh-CN" altLang="en-US" sz="2800" b="1">
                <a:latin typeface="Times New Roman" pitchFamily="18" charset="0"/>
                <a:ea typeface="黑体" panose="02010609060101010101" pitchFamily="49" charset="-122"/>
              </a:endParaRPr>
            </a:p>
          </p:txBody>
        </p:sp>
        <p:graphicFrame>
          <p:nvGraphicFramePr>
            <p:cNvPr id="15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57573769"/>
                </p:ext>
              </p:extLst>
            </p:nvPr>
          </p:nvGraphicFramePr>
          <p:xfrm>
            <a:off x="5519008" y="3303641"/>
            <a:ext cx="574675" cy="411956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40" r:id="rId6" imgW="279279" imgH="266584" progId="Equation.DSMT4">
                    <p:embed/>
                  </p:oleObj>
                </mc:Choice>
                <mc:Fallback>
                  <p:oleObj r:id="rId6" imgW="279279" imgH="266584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5519008" y="3303641"/>
                          <a:ext cx="574675" cy="4119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" name="组合 21"/>
          <p:cNvGrpSpPr/>
          <p:nvPr/>
        </p:nvGrpSpPr>
        <p:grpSpPr>
          <a:xfrm>
            <a:off x="564991" y="1913082"/>
            <a:ext cx="5572125" cy="2031325"/>
            <a:chOff x="928662" y="4859977"/>
            <a:chExt cx="5572164" cy="2709062"/>
          </a:xfrm>
        </p:grpSpPr>
        <p:sp>
          <p:nvSpPr>
            <p:cNvPr id="17" name="TextBox 14"/>
            <p:cNvSpPr txBox="1">
              <a:spLocks noChangeArrowheads="1"/>
            </p:cNvSpPr>
            <p:nvPr/>
          </p:nvSpPr>
          <p:spPr bwMode="auto">
            <a:xfrm>
              <a:off x="928662" y="4859977"/>
              <a:ext cx="5572164" cy="2709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因为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          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，          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而     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&lt;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      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&lt;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     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 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所以                  </a:t>
              </a:r>
              <a:r>
                <a:rPr lang="en-US" altLang="zh-CN" sz="2800">
                  <a:latin typeface="Times New Roman" pitchFamily="18" charset="0"/>
                  <a:ea typeface="黑体" pitchFamily="49" charset="-122"/>
                </a:rPr>
                <a:t> </a:t>
              </a:r>
              <a:r>
                <a:rPr lang="zh-CN" altLang="en-US" sz="2800">
                  <a:latin typeface="Times New Roman" pitchFamily="18" charset="0"/>
                  <a:ea typeface="黑体" pitchFamily="49" charset="-122"/>
                </a:rPr>
                <a:t>．</a:t>
              </a:r>
            </a:p>
          </p:txBody>
        </p:sp>
        <p:pic>
          <p:nvPicPr>
            <p:cNvPr id="18" name="Picture 1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791961" y="5115399"/>
              <a:ext cx="914405" cy="49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861624" y="5123338"/>
              <a:ext cx="1071571" cy="487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20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44640201"/>
                </p:ext>
              </p:extLst>
            </p:nvPr>
          </p:nvGraphicFramePr>
          <p:xfrm>
            <a:off x="1602160" y="6047409"/>
            <a:ext cx="1485900" cy="482600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41" r:id="rId9" imgW="1485900" imgH="482600" progId="Equation.DSMT4">
                    <p:embed/>
                  </p:oleObj>
                </mc:Choice>
                <mc:Fallback>
                  <p:oleObj r:id="rId9" imgW="1485900" imgH="482600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602160" y="6047409"/>
                          <a:ext cx="1485900" cy="482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1" name="Picture 2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752898" y="6872403"/>
              <a:ext cx="1643075" cy="547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" name="文本框 3"/>
          <p:cNvSpPr txBox="1">
            <a:spLocks noChangeArrowheads="1"/>
          </p:cNvSpPr>
          <p:nvPr/>
        </p:nvSpPr>
        <p:spPr bwMode="auto">
          <a:xfrm>
            <a:off x="443295" y="1341835"/>
            <a:ext cx="126669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楷体_GB2312" pitchFamily="49" charset="-122"/>
              </a:rPr>
              <a:t>思考：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5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20301919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Object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500" y="707231"/>
            <a:ext cx="6396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Object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7675" y="1646633"/>
            <a:ext cx="8096250" cy="820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ject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8475" y="2512218"/>
            <a:ext cx="5972175" cy="147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1"/>
          <p:cNvSpPr>
            <a:spLocks noChangeArrowheads="1"/>
          </p:cNvSpPr>
          <p:nvPr/>
        </p:nvSpPr>
        <p:spPr bwMode="auto">
          <a:xfrm>
            <a:off x="1827195" y="1009649"/>
            <a:ext cx="4635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just" eaLnBrk="0" hangingPunct="0"/>
            <a:r>
              <a:rPr lang="en-US" altLang="zh-CN" sz="800">
                <a:solidFill>
                  <a:srgbClr val="FFFFFF"/>
                </a:solidFill>
                <a:sym typeface="Arial" panose="020b0604020202020204" pitchFamily="34" charset="0"/>
              </a:rPr>
              <a:t>zxxkw</a:t>
            </a:r>
            <a:endParaRPr lang="en-US" altLang="zh-CN" b="1">
              <a:solidFill>
                <a:srgbClr val="000000"/>
              </a:solidFill>
              <a:sym typeface="Arial" pitchFamily="34" charset="0"/>
            </a:endParaRPr>
          </a:p>
        </p:txBody>
      </p:sp>
      <p:grpSp>
        <p:nvGrpSpPr>
          <p:cNvPr id="6" name="组合 2"/>
          <p:cNvGrpSpPr/>
          <p:nvPr/>
        </p:nvGrpSpPr>
        <p:grpSpPr>
          <a:xfrm>
            <a:off x="498476" y="4094556"/>
            <a:ext cx="7071040" cy="523233"/>
            <a:chOff x="785" y="8344"/>
            <a:chExt cx="11136" cy="1100"/>
          </a:xfrm>
        </p:grpSpPr>
        <p:sp>
          <p:nvSpPr>
            <p:cNvPr id="7" name="文本框 1"/>
            <p:cNvSpPr txBox="1">
              <a:spLocks noChangeArrowheads="1"/>
            </p:cNvSpPr>
            <p:nvPr/>
          </p:nvSpPr>
          <p:spPr bwMode="auto">
            <a:xfrm>
              <a:off x="785" y="8344"/>
              <a:ext cx="11136" cy="1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如此下去，可以得到    的更精确的近似值</a:t>
              </a:r>
              <a:r>
                <a:rPr lang="en-US" altLang="zh-CN"/>
                <a:t>.</a:t>
              </a:r>
            </a:p>
          </p:txBody>
        </p:sp>
        <p:pic>
          <p:nvPicPr>
            <p:cNvPr id="8" name="Object 2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172" y="8624"/>
              <a:ext cx="795" cy="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矩形 8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5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39574976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Object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136" y="1759020"/>
            <a:ext cx="501967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圆角矩形标注 18"/>
          <p:cNvSpPr>
            <a:spLocks noChangeArrowheads="1"/>
          </p:cNvSpPr>
          <p:nvPr/>
        </p:nvSpPr>
        <p:spPr bwMode="auto">
          <a:xfrm>
            <a:off x="6226736" y="2259082"/>
            <a:ext cx="2740025" cy="888707"/>
          </a:xfrm>
          <a:prstGeom prst="wedgeRoundRectCallout">
            <a:avLst>
              <a:gd name="adj1" fmla="val -108458"/>
              <a:gd name="adj2" fmla="val -52708"/>
              <a:gd name="adj3" fmla="val 16667"/>
            </a:avLst>
          </a:prstGeom>
          <a:solidFill>
            <a:srgbClr val="FFFF00"/>
          </a:solidFill>
          <a:ln w="25400">
            <a:solidFill>
              <a:srgbClr val="89A4A7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ctr" eaLnBrk="0" hangingPunct="0"/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小数位数无限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,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且小数部分不循环</a:t>
            </a:r>
          </a:p>
        </p:txBody>
      </p:sp>
      <p:sp>
        <p:nvSpPr>
          <p:cNvPr id="6" name="文本框 2"/>
          <p:cNvSpPr txBox="1">
            <a:spLocks noChangeArrowheads="1"/>
          </p:cNvSpPr>
          <p:nvPr/>
        </p:nvSpPr>
        <p:spPr bwMode="auto">
          <a:xfrm>
            <a:off x="457761" y="1281579"/>
            <a:ext cx="66479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latin typeface="黑体" pitchFamily="49" charset="-122"/>
                <a:ea typeface="黑体" pitchFamily="49" charset="-122"/>
              </a:rPr>
              <a:t>事实上，继续重复上述的过程，可以得到</a:t>
            </a:r>
          </a:p>
        </p:txBody>
      </p:sp>
      <p:sp>
        <p:nvSpPr>
          <p:cNvPr id="7" name="文本框 3"/>
          <p:cNvSpPr txBox="1">
            <a:spLocks noChangeArrowheads="1"/>
          </p:cNvSpPr>
          <p:nvPr/>
        </p:nvSpPr>
        <p:spPr bwMode="auto">
          <a:xfrm>
            <a:off x="251571" y="3219795"/>
            <a:ext cx="8715190" cy="1284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小数位数无限</a:t>
            </a:r>
            <a:r>
              <a:rPr lang="en-US" altLang="zh-CN" sz="28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,</a:t>
            </a:r>
            <a:r>
              <a:rPr lang="zh-CN" altLang="en-US" sz="28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且小数部分不循环的小数称为</a:t>
            </a: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无限不循环小数</a:t>
            </a:r>
            <a:r>
              <a:rPr lang="en-US" altLang="zh-CN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.</a:t>
            </a:r>
          </a:p>
        </p:txBody>
      </p:sp>
      <p:sp>
        <p:nvSpPr>
          <p:cNvPr id="13" name="文本框 6151"/>
          <p:cNvSpPr txBox="1">
            <a:spLocks noChangeArrowheads="1"/>
          </p:cNvSpPr>
          <p:nvPr/>
        </p:nvSpPr>
        <p:spPr bwMode="auto">
          <a:xfrm>
            <a:off x="107690" y="652952"/>
            <a:ext cx="4288251" cy="584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>
                <a:solidFill>
                  <a:srgbClr val="006666"/>
                </a:solidFill>
                <a:latin typeface="微软雅黑" pitchFamily="34" charset="-122"/>
                <a:ea typeface="微软雅黑" panose="020b0503020204020204" pitchFamily="34" charset="-122"/>
                <a:sym typeface="宋体" pitchFamily="2" charset="-122"/>
              </a:rPr>
              <a:t>无限不循环小数的概念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5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26865032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9845" y="1330802"/>
            <a:ext cx="5945410" cy="3541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6"/>
          <p:cNvSpPr>
            <a:spLocks noChangeArrowheads="1"/>
          </p:cNvSpPr>
          <p:nvPr/>
        </p:nvSpPr>
        <p:spPr bwMode="auto">
          <a:xfrm>
            <a:off x="899745" y="699620"/>
            <a:ext cx="4191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是一个无限不循环的小数</a:t>
            </a:r>
            <a:endParaRPr lang="zh-CN" altLang="en-US"/>
          </a:p>
        </p:txBody>
      </p:sp>
      <p:pic>
        <p:nvPicPr>
          <p:cNvPr id="4" name="Object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662" y="729163"/>
            <a:ext cx="6858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5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895163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99"/>
          <p:cNvSpPr txBox="1">
            <a:spLocks noChangeArrowheads="1"/>
          </p:cNvSpPr>
          <p:nvPr/>
        </p:nvSpPr>
        <p:spPr bwMode="auto">
          <a:xfrm>
            <a:off x="347074" y="688181"/>
            <a:ext cx="8234952" cy="228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>
              <a:lnSpc>
                <a:spcPct val="170000"/>
              </a:lnSpc>
            </a:pPr>
            <a:r>
              <a:rPr lang="zh-CN" altLang="en-US" sz="2800" b="1">
                <a:solidFill>
                  <a:srgbClr val="C00000"/>
                </a:solidFill>
                <a:latin typeface="Times New Roman" pitchFamily="18" charset="0"/>
                <a:ea typeface="黑体" pitchFamily="49" charset="-122"/>
              </a:rPr>
              <a:t>例</a:t>
            </a:r>
            <a:r>
              <a:rPr lang="en-US" altLang="zh-CN" sz="2800" b="1">
                <a:solidFill>
                  <a:srgbClr val="C00000"/>
                </a:solidFill>
                <a:latin typeface="Times New Roman" pitchFamily="18" charset="0"/>
                <a:ea typeface="黑体" pitchFamily="49" charset="-122"/>
              </a:rPr>
              <a:t>1</a:t>
            </a:r>
            <a:r>
              <a:rPr lang="zh-CN" altLang="en-US" sz="2800" b="1">
                <a:solidFill>
                  <a:srgbClr val="C00000"/>
                </a:solidFill>
                <a:latin typeface="Times New Roman" pitchFamily="18" charset="0"/>
                <a:ea typeface="黑体" pitchFamily="49" charset="-122"/>
              </a:rPr>
              <a:t>：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估算      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-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2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的值  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(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　　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)</a:t>
            </a:r>
          </a:p>
          <a:p>
            <a:pPr>
              <a:lnSpc>
                <a:spcPct val="170000"/>
              </a:lnSpc>
            </a:pP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   A.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在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1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和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2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之间       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B.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在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2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和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3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之间</a:t>
            </a:r>
          </a:p>
          <a:p>
            <a:pPr>
              <a:lnSpc>
                <a:spcPct val="170000"/>
              </a:lnSpc>
            </a:pP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   C.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在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3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和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4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之间       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D.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在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4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和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5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之间</a:t>
            </a:r>
          </a:p>
        </p:txBody>
      </p:sp>
      <p:graphicFrame>
        <p:nvGraphicFramePr>
          <p:cNvPr id="3" name="对象 2">
            <a:hlinkClick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7763503"/>
              </p:ext>
            </p:extLst>
          </p:nvPr>
        </p:nvGraphicFramePr>
        <p:xfrm>
          <a:off x="2123830" y="903685"/>
          <a:ext cx="894186" cy="502979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2" r:id="rId2" imgW="304560" imgH="228600" progId="Equation.KSEE3">
                  <p:embed/>
                </p:oleObj>
              </mc:Choice>
              <mc:Fallback>
                <p:oleObj r:id="rId2" imgW="304560" imgH="2286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123830" y="903685"/>
                        <a:ext cx="894186" cy="5029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组合 8"/>
          <p:cNvGrpSpPr/>
          <p:nvPr/>
        </p:nvGrpSpPr>
        <p:grpSpPr>
          <a:xfrm>
            <a:off x="238655" y="2978040"/>
            <a:ext cx="8675205" cy="576472"/>
            <a:chOff x="346" y="5202"/>
            <a:chExt cx="12941" cy="1211"/>
          </a:xfrm>
        </p:grpSpPr>
        <p:sp>
          <p:nvSpPr>
            <p:cNvPr id="5" name="文本框 3"/>
            <p:cNvSpPr txBox="1">
              <a:spLocks noChangeArrowheads="1"/>
            </p:cNvSpPr>
            <p:nvPr/>
          </p:nvSpPr>
          <p:spPr bwMode="auto">
            <a:xfrm>
              <a:off x="346" y="5202"/>
              <a:ext cx="12941" cy="1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2667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4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解析：</a:t>
              </a:r>
              <a:r>
                <a:rPr lang="zh-CN" altLang="en-US" sz="2400">
                  <a:latin typeface="Times New Roman" pitchFamily="18" charset="0"/>
                  <a:ea typeface="黑体" pitchFamily="49" charset="-122"/>
                </a:rPr>
                <a:t>因为</a:t>
              </a:r>
              <a:r>
                <a:rPr lang="en-US" altLang="zh-CN" sz="2400">
                  <a:latin typeface="Times New Roman" pitchFamily="18" charset="0"/>
                  <a:ea typeface="黑体" pitchFamily="49" charset="-122"/>
                </a:rPr>
                <a:t>4</a:t>
              </a:r>
              <a:r>
                <a:rPr lang="en-US" altLang="zh-CN" sz="2400" baseline="30000">
                  <a:latin typeface="Times New Roman" pitchFamily="18" charset="0"/>
                  <a:ea typeface="黑体" pitchFamily="49" charset="-122"/>
                </a:rPr>
                <a:t>2</a:t>
              </a:r>
              <a:r>
                <a:rPr lang="en-US" altLang="zh-CN" sz="2400">
                  <a:latin typeface="Times New Roman" pitchFamily="18" charset="0"/>
                  <a:ea typeface="黑体" pitchFamily="49" charset="-122"/>
                </a:rPr>
                <a:t>&lt;19&lt;5</a:t>
              </a:r>
              <a:r>
                <a:rPr lang="en-US" altLang="zh-CN" sz="2400" baseline="30000">
                  <a:latin typeface="Times New Roman" pitchFamily="18" charset="0"/>
                  <a:ea typeface="黑体" pitchFamily="49" charset="-122"/>
                </a:rPr>
                <a:t>2</a:t>
              </a:r>
              <a:r>
                <a:rPr lang="en-US" altLang="zh-CN" sz="2400">
                  <a:latin typeface="Times New Roman" pitchFamily="18" charset="0"/>
                  <a:ea typeface="黑体" pitchFamily="49" charset="-122"/>
                </a:rPr>
                <a:t>,</a:t>
              </a:r>
              <a:r>
                <a:rPr lang="zh-CN" altLang="en-US" sz="2400">
                  <a:latin typeface="Times New Roman" pitchFamily="18" charset="0"/>
                  <a:ea typeface="黑体" pitchFamily="49" charset="-122"/>
                </a:rPr>
                <a:t>所以</a:t>
              </a:r>
              <a:r>
                <a:rPr lang="en-US" altLang="zh-CN" sz="2400">
                  <a:latin typeface="Times New Roman" pitchFamily="18" charset="0"/>
                  <a:ea typeface="黑体" pitchFamily="49" charset="-122"/>
                </a:rPr>
                <a:t>4&lt;      &lt;5,</a:t>
              </a:r>
              <a:r>
                <a:rPr lang="zh-CN" altLang="en-US" sz="2400">
                  <a:latin typeface="Times New Roman" pitchFamily="18" charset="0"/>
                  <a:ea typeface="黑体" pitchFamily="49" charset="-122"/>
                </a:rPr>
                <a:t>所以</a:t>
              </a:r>
              <a:r>
                <a:rPr lang="en-US" altLang="zh-CN" sz="2400">
                  <a:latin typeface="Times New Roman" pitchFamily="18" charset="0"/>
                  <a:ea typeface="黑体" pitchFamily="49" charset="-122"/>
                </a:rPr>
                <a:t>2&lt;      </a:t>
              </a:r>
              <a:r>
                <a:rPr lang="en-US" altLang="zh-CN" sz="2400">
                  <a:latin typeface="黑体" pitchFamily="49" charset="-122"/>
                  <a:ea typeface="黑体" pitchFamily="49" charset="-122"/>
                </a:rPr>
                <a:t>-</a:t>
              </a:r>
              <a:r>
                <a:rPr lang="en-US" altLang="zh-CN" sz="2400">
                  <a:latin typeface="Times New Roman" pitchFamily="18" charset="0"/>
                  <a:ea typeface="黑体" pitchFamily="49" charset="-122"/>
                </a:rPr>
                <a:t>2&lt;3.  </a:t>
              </a:r>
            </a:p>
          </p:txBody>
        </p:sp>
        <p:graphicFrame>
          <p:nvGraphicFramePr>
            <p:cNvPr id="6" name="对象 4">
              <a:hlinkClick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61747218"/>
                </p:ext>
              </p:extLst>
            </p:nvPr>
          </p:nvGraphicFramePr>
          <p:xfrm>
            <a:off x="6348" y="5640"/>
            <a:ext cx="860" cy="645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43" r:id="rId4" imgW="304560" imgH="228600" progId="Equation.KSEE3">
                    <p:embed/>
                  </p:oleObj>
                </mc:Choice>
                <mc:Fallback>
                  <p:oleObj r:id="rId4" imgW="304560" imgH="228600" progId="Equation.KSEE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6348" y="5640"/>
                          <a:ext cx="860" cy="6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对象 5">
              <a:hlinkClick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83281804"/>
                </p:ext>
              </p:extLst>
            </p:nvPr>
          </p:nvGraphicFramePr>
          <p:xfrm>
            <a:off x="8958" y="5640"/>
            <a:ext cx="860" cy="645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44" r:id="rId5" imgW="304560" imgH="228600" progId="Equation.KSEE3">
                    <p:embed/>
                  </p:oleObj>
                </mc:Choice>
                <mc:Fallback>
                  <p:oleObj r:id="rId5" imgW="304560" imgH="228600" progId="Equation.KSEE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8958" y="5640"/>
                          <a:ext cx="860" cy="6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4364501" y="921544"/>
            <a:ext cx="42351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B</a:t>
            </a:r>
          </a:p>
        </p:txBody>
      </p:sp>
      <p:sp>
        <p:nvSpPr>
          <p:cNvPr id="9" name="流程图: 可选过程 8"/>
          <p:cNvSpPr/>
          <p:nvPr/>
        </p:nvSpPr>
        <p:spPr>
          <a:xfrm>
            <a:off x="273020" y="3795835"/>
            <a:ext cx="8640840" cy="1224085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en-US" altLang="zh-CN" sz="2800" noProof="1">
                <a:solidFill>
                  <a:schemeClr val="tx1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    </a:t>
            </a:r>
            <a:r>
              <a:rPr lang="zh-CN" altLang="zh-CN" sz="2800" noProof="1">
                <a:solidFill>
                  <a:schemeClr val="tx1"/>
                </a:solidFill>
                <a:latin typeface="黑体" pitchFamily="49" charset="-122"/>
                <a:ea typeface="黑体" pitchFamily="49" charset="-122"/>
                <a:sym typeface="+mn-ea"/>
              </a:rPr>
              <a:t>估计一个有理数的算术平方根的近似值，必须先判断这个有理数位于哪两个数的平方之间</a:t>
            </a:r>
            <a:r>
              <a:rPr lang="en-US" altLang="zh-CN" sz="2800" noProof="1">
                <a:solidFill>
                  <a:schemeClr val="tx1"/>
                </a:solidFill>
                <a:latin typeface="黑体" pitchFamily="49" charset="-122"/>
                <a:ea typeface="黑体" pitchFamily="49" charset="-122"/>
                <a:sym typeface="+mn-ea"/>
              </a:rPr>
              <a:t>.</a:t>
            </a:r>
            <a:endParaRPr lang="zh-CN" altLang="zh-CN" sz="2800" noProof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10" name="组合 38"/>
          <p:cNvGrpSpPr/>
          <p:nvPr/>
        </p:nvGrpSpPr>
        <p:grpSpPr>
          <a:xfrm>
            <a:off x="374619" y="3836320"/>
            <a:ext cx="838200" cy="476250"/>
            <a:chOff x="611560" y="5301208"/>
            <a:chExt cx="727974" cy="648072"/>
          </a:xfrm>
        </p:grpSpPr>
        <p:grpSp>
          <p:nvGrpSpPr>
            <p:cNvPr id="11" name="组合 35"/>
            <p:cNvGrpSpPr/>
            <p:nvPr/>
          </p:nvGrpSpPr>
          <p:grpSpPr>
            <a:xfrm>
              <a:off x="611560" y="5301208"/>
              <a:ext cx="648072" cy="648072"/>
              <a:chOff x="467544" y="5318792"/>
              <a:chExt cx="648072" cy="648072"/>
            </a:xfrm>
          </p:grpSpPr>
          <p:sp>
            <p:nvSpPr>
              <p:cNvPr id="13" name="椭圆 56"/>
              <p:cNvSpPr>
                <a:spLocks noChangeArrowheads="1"/>
              </p:cNvSpPr>
              <p:nvPr/>
            </p:nvSpPr>
            <p:spPr bwMode="auto">
              <a:xfrm>
                <a:off x="467544" y="5318792"/>
                <a:ext cx="648072" cy="648072"/>
              </a:xfrm>
              <a:prstGeom prst="ellipse">
                <a:avLst/>
              </a:prstGeom>
              <a:solidFill>
                <a:srgbClr val="0000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" name="椭圆 57"/>
              <p:cNvSpPr>
                <a:spLocks noChangeArrowheads="1"/>
              </p:cNvSpPr>
              <p:nvPr/>
            </p:nvSpPr>
            <p:spPr bwMode="auto">
              <a:xfrm>
                <a:off x="539552" y="5318792"/>
                <a:ext cx="504056" cy="504056"/>
              </a:xfrm>
              <a:prstGeom prst="ellipse">
                <a:avLst/>
              </a:prstGeom>
              <a:solidFill>
                <a:srgbClr val="0070C0">
                  <a:alpha val="63136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12" name="TextBox 9"/>
            <p:cNvSpPr txBox="1">
              <a:spLocks noChangeArrowheads="1"/>
            </p:cNvSpPr>
            <p:nvPr/>
          </p:nvSpPr>
          <p:spPr bwMode="auto">
            <a:xfrm>
              <a:off x="641907" y="5364589"/>
              <a:ext cx="697627" cy="5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000" b="1">
                  <a:solidFill>
                    <a:srgbClr val="FFFFE9"/>
                  </a:solidFill>
                  <a:latin typeface="微软雅黑" pitchFamily="34" charset="-122"/>
                  <a:ea typeface="微软雅黑" panose="020b0503020204020204" pitchFamily="34" charset="-122"/>
                </a:rPr>
                <a:t>归纳</a:t>
              </a:r>
            </a:p>
          </p:txBody>
        </p:sp>
      </p:grpSp>
      <p:sp>
        <p:nvSpPr>
          <p:cNvPr id="15" name="矩形 14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5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  <p:extLst>
      <p:ext uri="{BB962C8B-B14F-4D97-AF65-F5344CB8AC3E}">
        <p14:creationId xmlns:p14="http://schemas.microsoft.com/office/powerpoint/2010/main" val="21692511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99"/>
          <p:cNvSpPr txBox="1">
            <a:spLocks noChangeArrowheads="1"/>
          </p:cNvSpPr>
          <p:nvPr/>
        </p:nvSpPr>
        <p:spPr bwMode="auto">
          <a:xfrm>
            <a:off x="179695" y="699620"/>
            <a:ext cx="7799388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例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2  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通过估算比较下列各组数的大小：</a:t>
            </a:r>
          </a:p>
          <a:p>
            <a:pPr>
              <a:lnSpc>
                <a:spcPct val="130000"/>
              </a:lnSpc>
            </a:pP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          (1)      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与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1.9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；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         (2)        </a:t>
            </a:r>
            <a:r>
              <a:rPr lang="zh-CN" altLang="en-US" sz="2800">
                <a:latin typeface="Times New Roman" pitchFamily="18" charset="0"/>
                <a:ea typeface="黑体" pitchFamily="49" charset="-122"/>
              </a:rPr>
              <a:t>与</a:t>
            </a:r>
            <a:r>
              <a:rPr lang="en-US" altLang="zh-CN" sz="2800">
                <a:latin typeface="Times New Roman" pitchFamily="18" charset="0"/>
                <a:ea typeface="黑体" pitchFamily="49" charset="-122"/>
              </a:rPr>
              <a:t>1.5.</a:t>
            </a:r>
          </a:p>
        </p:txBody>
      </p:sp>
      <p:graphicFrame>
        <p:nvGraphicFramePr>
          <p:cNvPr id="3" name="对象 4">
            <a:hlinkClick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5858205"/>
              </p:ext>
            </p:extLst>
          </p:nvPr>
        </p:nvGraphicFramePr>
        <p:xfrm>
          <a:off x="4716582" y="1352657"/>
          <a:ext cx="703262" cy="452438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5" r:id="rId2" imgW="444240" imgH="431640" progId="Equation.KSEE3">
                  <p:embed/>
                </p:oleObj>
              </mc:Choice>
              <mc:Fallback>
                <p:oleObj r:id="rId2" imgW="444240" imgH="43164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716582" y="1352657"/>
                        <a:ext cx="703262" cy="45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5">
            <a:hlinkClick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8795269"/>
              </p:ext>
            </p:extLst>
          </p:nvPr>
        </p:nvGraphicFramePr>
        <p:xfrm>
          <a:off x="1835810" y="1419670"/>
          <a:ext cx="490537" cy="369094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6" r:id="rId4" imgW="228600" imgH="228600" progId="Equation.KSEE3">
                  <p:embed/>
                </p:oleObj>
              </mc:Choice>
              <mc:Fallback>
                <p:oleObj r:id="rId4" imgW="228600" imgH="2286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835810" y="1419670"/>
                        <a:ext cx="490537" cy="3690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组合 20"/>
          <p:cNvGrpSpPr/>
          <p:nvPr/>
        </p:nvGrpSpPr>
        <p:grpSpPr>
          <a:xfrm>
            <a:off x="395710" y="1976512"/>
            <a:ext cx="7849235" cy="523233"/>
            <a:chOff x="798" y="4347"/>
            <a:chExt cx="12361" cy="1100"/>
          </a:xfrm>
        </p:grpSpPr>
        <p:sp>
          <p:nvSpPr>
            <p:cNvPr id="6" name="文本框 3"/>
            <p:cNvSpPr txBox="1">
              <a:spLocks noChangeArrowheads="1"/>
            </p:cNvSpPr>
            <p:nvPr/>
          </p:nvSpPr>
          <p:spPr bwMode="auto">
            <a:xfrm>
              <a:off x="798" y="4347"/>
              <a:ext cx="12361" cy="1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2667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解：</a:t>
              </a: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(1)</a:t>
              </a:r>
              <a:r>
                <a:rPr lang="zh-CN" altLang="en-US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因为</a:t>
              </a: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5&gt;4</a:t>
              </a:r>
              <a:r>
                <a:rPr lang="zh-CN" altLang="en-US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，所以      </a:t>
              </a: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&gt;2</a:t>
              </a:r>
              <a:r>
                <a:rPr lang="zh-CN" altLang="en-US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，所以      </a:t>
              </a: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&gt;1.9.</a:t>
              </a:r>
            </a:p>
          </p:txBody>
        </p:sp>
        <p:graphicFrame>
          <p:nvGraphicFramePr>
            <p:cNvPr id="7" name="对象 8">
              <a:hlinkClick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33826241"/>
                </p:ext>
              </p:extLst>
            </p:nvPr>
          </p:nvGraphicFramePr>
          <p:xfrm>
            <a:off x="6819" y="4536"/>
            <a:ext cx="773" cy="773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47" name="Equation" r:id="rId6" imgW="228600" imgH="228600" progId="Equation.DSMT4">
                    <p:embed/>
                  </p:oleObj>
                </mc:Choice>
                <mc:Fallback>
                  <p:oleObj name="Equation" r:id="rId6" imgW="228600" imgH="228600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6819" y="4536"/>
                          <a:ext cx="773" cy="7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对象 9">
              <a:hlinkClick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03544982"/>
                </p:ext>
              </p:extLst>
            </p:nvPr>
          </p:nvGraphicFramePr>
          <p:xfrm>
            <a:off x="9927" y="4536"/>
            <a:ext cx="773" cy="773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48" name="Equation" r:id="rId8" imgW="228600" imgH="228600" progId="Equation.DSMT4">
                    <p:embed/>
                  </p:oleObj>
                </mc:Choice>
                <mc:Fallback>
                  <p:oleObj name="Equation" r:id="rId8" imgW="228600" imgH="228600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9927" y="4536"/>
                          <a:ext cx="773" cy="7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" name="组合 19"/>
          <p:cNvGrpSpPr/>
          <p:nvPr/>
        </p:nvGrpSpPr>
        <p:grpSpPr>
          <a:xfrm>
            <a:off x="1141414" y="2547936"/>
            <a:ext cx="7579360" cy="689327"/>
            <a:chOff x="1798" y="5689"/>
            <a:chExt cx="11935" cy="1448"/>
          </a:xfrm>
        </p:grpSpPr>
        <p:sp>
          <p:nvSpPr>
            <p:cNvPr id="10" name="文本框 7"/>
            <p:cNvSpPr txBox="1">
              <a:spLocks noChangeArrowheads="1"/>
            </p:cNvSpPr>
            <p:nvPr/>
          </p:nvSpPr>
          <p:spPr bwMode="auto">
            <a:xfrm>
              <a:off x="1798" y="5689"/>
              <a:ext cx="11935" cy="1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2667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60000"/>
                </a:lnSpc>
              </a:pP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sym typeface="宋体" pitchFamily="2" charset="-122"/>
                </a:rPr>
                <a:t>(2)</a:t>
              </a:r>
              <a:r>
                <a:rPr lang="zh-CN" altLang="en-US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sym typeface="宋体" pitchFamily="2" charset="-122"/>
                </a:rPr>
                <a:t>因为</a:t>
              </a: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sym typeface="宋体" pitchFamily="2" charset="-122"/>
                </a:rPr>
                <a:t>6&gt;4</a:t>
              </a:r>
              <a:r>
                <a:rPr lang="zh-CN" altLang="en-US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sym typeface="宋体" pitchFamily="2" charset="-122"/>
                </a:rPr>
                <a:t>，所以     </a:t>
              </a: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sym typeface="宋体" pitchFamily="2" charset="-122"/>
                </a:rPr>
                <a:t>&gt; 2</a:t>
              </a:r>
              <a:r>
                <a:rPr lang="zh-CN" altLang="en-US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sym typeface="宋体" pitchFamily="2" charset="-122"/>
                </a:rPr>
                <a:t>，所以        </a:t>
              </a:r>
              <a:r>
                <a:rPr lang="en-US" altLang="zh-CN" sz="280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sym typeface="宋体" pitchFamily="2" charset="-122"/>
                </a:rPr>
                <a:t>&gt;       =1.5.</a:t>
              </a:r>
            </a:p>
          </p:txBody>
        </p:sp>
        <p:graphicFrame>
          <p:nvGraphicFramePr>
            <p:cNvPr id="11" name="对象 11">
              <a:hlinkClick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69277276"/>
                </p:ext>
              </p:extLst>
            </p:nvPr>
          </p:nvGraphicFramePr>
          <p:xfrm>
            <a:off x="6651" y="6157"/>
            <a:ext cx="816" cy="773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49" name="Equation" r:id="rId10" imgW="241200" imgH="228600" progId="Equation.DSMT4">
                    <p:embed/>
                  </p:oleObj>
                </mc:Choice>
                <mc:Fallback>
                  <p:oleObj name="Equation" r:id="rId10" imgW="241200" imgH="228600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6651" y="6157"/>
                          <a:ext cx="816" cy="7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对象 16">
              <a:hlinkClick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13985039"/>
                </p:ext>
              </p:extLst>
            </p:nvPr>
          </p:nvGraphicFramePr>
          <p:xfrm>
            <a:off x="9761" y="6069"/>
            <a:ext cx="1106" cy="949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50" name="Equation" r:id="rId12" imgW="444240" imgH="431640" progId="Equation.DSMT4">
                    <p:embed/>
                  </p:oleObj>
                </mc:Choice>
                <mc:Fallback>
                  <p:oleObj name="Equation" r:id="rId12" imgW="444240" imgH="431640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9761" y="6069"/>
                          <a:ext cx="1106" cy="9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对象 17">
              <a:hlinkClick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6222973"/>
                </p:ext>
              </p:extLst>
            </p:nvPr>
          </p:nvGraphicFramePr>
          <p:xfrm>
            <a:off x="11240" y="6156"/>
            <a:ext cx="822" cy="866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51" name="Equation" r:id="rId14" imgW="330120" imgH="393480" progId="Equation.DSMT4">
                    <p:embed/>
                  </p:oleObj>
                </mc:Choice>
                <mc:Fallback>
                  <p:oleObj name="Equation" r:id="rId14" imgW="330120" imgH="393480" progId="Equation.DSMT4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11240" y="6156"/>
                          <a:ext cx="822" cy="8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" name="流程图: 可选过程 13"/>
          <p:cNvSpPr/>
          <p:nvPr/>
        </p:nvSpPr>
        <p:spPr>
          <a:xfrm>
            <a:off x="581622" y="3686820"/>
            <a:ext cx="8094663" cy="75706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800" noProof="1">
                <a:solidFill>
                  <a:schemeClr val="tx1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    </a:t>
            </a:r>
            <a:r>
              <a:rPr lang="zh-CN" altLang="en-US" sz="2800" noProof="1">
                <a:solidFill>
                  <a:schemeClr val="tx1"/>
                </a:solidFill>
                <a:latin typeface="Times New Roman" pitchFamily="18" charset="0"/>
                <a:ea typeface="黑体" pitchFamily="49" charset="-122"/>
                <a:sym typeface="+mn-ea"/>
              </a:rPr>
              <a:t>比较数的大小，先</a:t>
            </a:r>
            <a:r>
              <a:rPr lang="zh-CN" altLang="zh-CN" sz="2800" noProof="1">
                <a:solidFill>
                  <a:schemeClr val="tx1"/>
                </a:solidFill>
                <a:latin typeface="黑体" pitchFamily="49" charset="-122"/>
                <a:ea typeface="黑体" pitchFamily="49" charset="-122"/>
                <a:sym typeface="+mn-ea"/>
              </a:rPr>
              <a:t>估计其算术平方根的近似值</a:t>
            </a:r>
          </a:p>
        </p:txBody>
      </p:sp>
      <p:grpSp>
        <p:nvGrpSpPr>
          <p:cNvPr id="15" name="组合 38"/>
          <p:cNvGrpSpPr/>
          <p:nvPr/>
        </p:nvGrpSpPr>
        <p:grpSpPr>
          <a:xfrm>
            <a:off x="618111" y="3858614"/>
            <a:ext cx="838200" cy="476250"/>
            <a:chOff x="611560" y="5301208"/>
            <a:chExt cx="727974" cy="648072"/>
          </a:xfrm>
        </p:grpSpPr>
        <p:grpSp>
          <p:nvGrpSpPr>
            <p:cNvPr id="16" name="组合 35"/>
            <p:cNvGrpSpPr/>
            <p:nvPr/>
          </p:nvGrpSpPr>
          <p:grpSpPr>
            <a:xfrm>
              <a:off x="611560" y="5301208"/>
              <a:ext cx="648072" cy="648072"/>
              <a:chOff x="467544" y="5318792"/>
              <a:chExt cx="648072" cy="648072"/>
            </a:xfrm>
          </p:grpSpPr>
          <p:sp>
            <p:nvSpPr>
              <p:cNvPr id="18" name="椭圆 56"/>
              <p:cNvSpPr>
                <a:spLocks noChangeArrowheads="1"/>
              </p:cNvSpPr>
              <p:nvPr/>
            </p:nvSpPr>
            <p:spPr bwMode="auto">
              <a:xfrm>
                <a:off x="467544" y="5318792"/>
                <a:ext cx="648072" cy="648072"/>
              </a:xfrm>
              <a:prstGeom prst="ellipse">
                <a:avLst/>
              </a:prstGeom>
              <a:solidFill>
                <a:srgbClr val="0000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" name="椭圆 57"/>
              <p:cNvSpPr>
                <a:spLocks noChangeArrowheads="1"/>
              </p:cNvSpPr>
              <p:nvPr/>
            </p:nvSpPr>
            <p:spPr bwMode="auto">
              <a:xfrm>
                <a:off x="539552" y="5318792"/>
                <a:ext cx="504056" cy="504056"/>
              </a:xfrm>
              <a:prstGeom prst="ellipse">
                <a:avLst/>
              </a:prstGeom>
              <a:solidFill>
                <a:srgbClr val="0070C0">
                  <a:alpha val="63136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17" name="TextBox 9"/>
            <p:cNvSpPr txBox="1">
              <a:spLocks noChangeArrowheads="1"/>
            </p:cNvSpPr>
            <p:nvPr/>
          </p:nvSpPr>
          <p:spPr bwMode="auto">
            <a:xfrm>
              <a:off x="641907" y="5364589"/>
              <a:ext cx="697627" cy="5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000" b="1">
                  <a:solidFill>
                    <a:srgbClr val="FFFFE9"/>
                  </a:solidFill>
                  <a:latin typeface="微软雅黑" pitchFamily="34" charset="-122"/>
                  <a:ea typeface="微软雅黑" panose="020b0503020204020204" pitchFamily="34" charset="-122"/>
                </a:rPr>
                <a:t>归纳</a:t>
              </a:r>
            </a:p>
          </p:txBody>
        </p:sp>
      </p:grpSp>
      <p:sp>
        <p:nvSpPr>
          <p:cNvPr id="20" name="矩形 19">
            <a:extLst>
              <a:ext uri="{FF2B5EF4-FFF2-40B4-BE49-F238E27FC236}">
                <a16:creationId xmlns:a16="http://schemas.microsoft.com/office/drawing/2014/main" id="{103E4242-74B9-452A-A211-98EFBBE9FE36}"/>
              </a:ext>
            </a:extLst>
          </p:cNvPr>
          <p:cNvSpPr/>
          <p:nvPr/>
        </p:nvSpPr>
        <p:spPr>
          <a:xfrm>
            <a:off x="3371045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100" b="1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  <p:extLst>
      <p:ext uri="{BB962C8B-B14F-4D97-AF65-F5344CB8AC3E}">
        <p14:creationId xmlns:p14="http://schemas.microsoft.com/office/powerpoint/2010/main" val="3825451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683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6833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6833"/>
  <p:tag name="KSO_WM_TEMPLATE_THUMBS_INDEX" val="1、9、12、16、19、22、23"/>
</p:tagLst>
</file>

<file path=ppt/tags/tag4.xml><?xml version="1.0" encoding="utf-8"?>
<p:tagLst xmlns:p="http://schemas.openxmlformats.org/presentationml/2006/main">
  <p:tag name="KSO_WM_TAG_VERSION" val="1.0"/>
  <p:tag name="KSO_WM_TEMPLATE_CATEGORY" val="custom"/>
  <p:tag name="KSO_WM_TEMPLATE_INDEX" val="20186833"/>
</p:tagLst>
</file>

<file path=ppt/tags/tag5.xml><?xml version="1.0" encoding="utf-8"?>
<p:tagLst xmlns:p="http://schemas.openxmlformats.org/presentationml/2006/main">
  <p:tag name="KSO_WM_TAG_VERSION" val="1.0"/>
  <p:tag name="KSO_WM_TEMPLATE_CATEGORY" val="custom"/>
  <p:tag name="KSO_WM_TEMPLATE_INDEX" val="20186833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6833"/>
  <p:tag name="KSO_WM_TEMPLATE_THUMBS_INDEX" val="1、9、12、16、19、22、23"/>
</p:tagLst>
</file>

<file path=ppt/tags/tag7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0.05.14"/>
  <p:tag name="AS_TITLE" val="Aspose.Slides for .NET 4.0 Client Profile"/>
  <p:tag name="AS_VERSION" val="20.5"/>
</p:tagLst>
</file>

<file path=ppt/theme/theme1.xml><?xml version="1.0" encoding="utf-8"?>
<a:theme xmlns:r="http://schemas.openxmlformats.org/officeDocument/2006/relationships" xmlns:a="http://schemas.openxmlformats.org/drawingml/2006/main" name="2_Office 主题​​">
  <a:themeElements>
    <a:clrScheme name="自定义 221">
      <a:dk1>
        <a:srgbClr val="000000"/>
      </a:dk1>
      <a:lt1>
        <a:srgbClr val="FFFFFF"/>
      </a:lt1>
      <a:dk2>
        <a:srgbClr val="5B9BD5"/>
      </a:dk2>
      <a:lt2>
        <a:srgbClr val="E7E6E6"/>
      </a:lt2>
      <a:accent1>
        <a:srgbClr val="5B9BD5"/>
      </a:accent1>
      <a:accent2>
        <a:srgbClr val="FFFFFF"/>
      </a:accent2>
      <a:accent3>
        <a:srgbClr val="5B9BD5"/>
      </a:accent3>
      <a:accent4>
        <a:srgbClr val="5B9BD5"/>
      </a:accent4>
      <a:accent5>
        <a:srgbClr val="5B9BD5"/>
      </a:accent5>
      <a:accent6>
        <a:srgbClr val="5B9BD5"/>
      </a:accent6>
      <a:hlink>
        <a:srgbClr val="0563C1"/>
      </a:hlink>
      <a:folHlink>
        <a:srgbClr val="954F72"/>
      </a:folHlink>
    </a:clrScheme>
    <a:fontScheme name="自定义 4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3_Office 主题​​">
  <a:themeElements>
    <a:clrScheme name="自定义 221">
      <a:dk1>
        <a:srgbClr val="000000"/>
      </a:dk1>
      <a:lt1>
        <a:srgbClr val="FFFFFF"/>
      </a:lt1>
      <a:dk2>
        <a:srgbClr val="5B9BD5"/>
      </a:dk2>
      <a:lt2>
        <a:srgbClr val="E7E6E6"/>
      </a:lt2>
      <a:accent1>
        <a:srgbClr val="5B9BD5"/>
      </a:accent1>
      <a:accent2>
        <a:srgbClr val="FFFFFF"/>
      </a:accent2>
      <a:accent3>
        <a:srgbClr val="5B9BD5"/>
      </a:accent3>
      <a:accent4>
        <a:srgbClr val="5B9BD5"/>
      </a:accent4>
      <a:accent5>
        <a:srgbClr val="5B9BD5"/>
      </a:accent5>
      <a:accent6>
        <a:srgbClr val="5B9BD5"/>
      </a:accent6>
      <a:hlink>
        <a:srgbClr val="0563C1"/>
      </a:hlink>
      <a:folHlink>
        <a:srgbClr val="954F72"/>
      </a:folHlink>
    </a:clrScheme>
    <a:fontScheme name="自定义 4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微尘数学课件模板1" id="{FC94A10E-B2E7-498F-AFEA-C04B845ECCAC}" vid="{93C3368C-503D-48BD-BDD1-197097450269}"/>
    </a:ext>
  </a:extLst>
</a:theme>
</file>

<file path=ppt/theme/theme4.xml><?xml version="1.0" encoding="utf-8"?>
<a:theme xmlns:r="http://schemas.openxmlformats.org/officeDocument/2006/relationships" xmlns:a="http://schemas.openxmlformats.org/drawingml/2006/main" name="Office 主题">
  <a:themeElements>
    <a:clrScheme name="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蓝色扁平清新通用</Template>
  <Company/>
  <PresentationFormat>On-screen Show (16:9)</PresentationFormat>
  <Paragraphs>90</Paragraphs>
  <Slides>18</Slides>
  <Notes>0</Notes>
  <TotalTime>95</TotalTime>
  <HiddenSlides>0</HiddenSlides>
  <MMClips>0</MMClips>
  <ScaleCrop>0</ScaleCrop>
  <HeadingPairs>
    <vt:vector baseType="variant" size="6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baseType="lpstr" size="31">
      <vt:lpstr>Arial</vt:lpstr>
      <vt:lpstr>微软雅黑</vt:lpstr>
      <vt:lpstr>等线 Light</vt:lpstr>
      <vt:lpstr>等线</vt:lpstr>
      <vt:lpstr>宋体</vt:lpstr>
      <vt:lpstr>Calibri</vt:lpstr>
      <vt:lpstr>华文琥珀</vt:lpstr>
      <vt:lpstr>华文行楷</vt:lpstr>
      <vt:lpstr>黑体</vt:lpstr>
      <vt:lpstr>Times New Roman</vt:lpstr>
      <vt:lpstr>楷体_GB2312</vt:lpstr>
      <vt:lpstr>Wingdings</vt:lpstr>
      <vt:lpstr>2_Office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20.0500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幻灯片 1</dc:title>
  <dc:creator>Administrator</dc:creator>
  <cp:lastModifiedBy>Administrator</cp:lastModifiedBy>
  <cp:revision>196</cp:revision>
  <dcterms:created xsi:type="dcterms:W3CDTF">2015-07-09T08:14:00Z</dcterms:created>
  <dcterms:modified xsi:type="dcterms:W3CDTF">2021-04-15T01:12:20Z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KSOProductBuildVer">
    <vt:lpwstr>2052-10.1.0.7400</vt:lpwstr>
  </property>
</Properties>
</file>